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1"/>
  </p:sldMasterIdLst>
  <p:notesMasterIdLst>
    <p:notesMasterId r:id="rId12"/>
  </p:notesMasterIdLst>
  <p:sldIdLst>
    <p:sldId id="266" r:id="rId2"/>
    <p:sldId id="258" r:id="rId3"/>
    <p:sldId id="296" r:id="rId4"/>
    <p:sldId id="276" r:id="rId5"/>
    <p:sldId id="286" r:id="rId6"/>
    <p:sldId id="298" r:id="rId7"/>
    <p:sldId id="291" r:id="rId8"/>
    <p:sldId id="297" r:id="rId9"/>
    <p:sldId id="273" r:id="rId10"/>
    <p:sldId id="277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90F"/>
    <a:srgbClr val="9B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27" autoAdjust="0"/>
  </p:normalViewPr>
  <p:slideViewPr>
    <p:cSldViewPr snapToObjects="1">
      <p:cViewPr>
        <p:scale>
          <a:sx n="100" d="100"/>
          <a:sy n="100" d="100"/>
        </p:scale>
        <p:origin x="-544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reiland:Documents:Cypress%20College:Advisory%20Board:Advisory%20Board%202015:Certificate%20Degree%20Summary%20May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reiland:Documents:Cypress%20College:Advisory%20Board:Advisory%20Board%202014:ATCAVIA~headcounts%20May%2020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Sheet1!$A$107:$A$115</c:f>
              <c:strCache>
                <c:ptCount val="9"/>
                <c:pt idx="0">
                  <c:v>F07-S08</c:v>
                </c:pt>
                <c:pt idx="1">
                  <c:v>F08-S09</c:v>
                </c:pt>
                <c:pt idx="2">
                  <c:v>F09-S10</c:v>
                </c:pt>
                <c:pt idx="3">
                  <c:v>F10-S11</c:v>
                </c:pt>
                <c:pt idx="4">
                  <c:v>F11-S12</c:v>
                </c:pt>
                <c:pt idx="5">
                  <c:v>F12-S13</c:v>
                </c:pt>
                <c:pt idx="6">
                  <c:v>F13-S14</c:v>
                </c:pt>
                <c:pt idx="7">
                  <c:v>F14-S15</c:v>
                </c:pt>
                <c:pt idx="8">
                  <c:v>F15-S16</c:v>
                </c:pt>
              </c:strCache>
            </c:strRef>
          </c:cat>
          <c:val>
            <c:numRef>
              <c:f>Sheet1!$B$107:$B$115</c:f>
              <c:numCache>
                <c:formatCode>General</c:formatCode>
                <c:ptCount val="9"/>
                <c:pt idx="0">
                  <c:v>42.0</c:v>
                </c:pt>
                <c:pt idx="1">
                  <c:v>52.0</c:v>
                </c:pt>
                <c:pt idx="2">
                  <c:v>76.0</c:v>
                </c:pt>
                <c:pt idx="3">
                  <c:v>86.0</c:v>
                </c:pt>
                <c:pt idx="4">
                  <c:v>116.0</c:v>
                </c:pt>
                <c:pt idx="5">
                  <c:v>113.0</c:v>
                </c:pt>
                <c:pt idx="6">
                  <c:v>139.0</c:v>
                </c:pt>
                <c:pt idx="7">
                  <c:v>101.0</c:v>
                </c:pt>
                <c:pt idx="8">
                  <c:v>109.0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699064"/>
        <c:axId val="2143563672"/>
      </c:lineChart>
      <c:catAx>
        <c:axId val="2128699064"/>
        <c:scaling>
          <c:orientation val="minMax"/>
        </c:scaling>
        <c:delete val="0"/>
        <c:axPos val="b"/>
        <c:majorTickMark val="out"/>
        <c:minorTickMark val="none"/>
        <c:tickLblPos val="nextTo"/>
        <c:crossAx val="2143563672"/>
        <c:crosses val="autoZero"/>
        <c:auto val="1"/>
        <c:lblAlgn val="ctr"/>
        <c:lblOffset val="100"/>
        <c:noMultiLvlLbl val="0"/>
      </c:catAx>
      <c:valAx>
        <c:axId val="2143563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869906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Sheet2!$H$2:$H$16</c:f>
              <c:strCache>
                <c:ptCount val="15"/>
                <c:pt idx="0">
                  <c:v>F01-S02</c:v>
                </c:pt>
                <c:pt idx="1">
                  <c:v>F02-S03</c:v>
                </c:pt>
                <c:pt idx="2">
                  <c:v>F03-S04</c:v>
                </c:pt>
                <c:pt idx="3">
                  <c:v>F04-S05</c:v>
                </c:pt>
                <c:pt idx="4">
                  <c:v>F05-S06</c:v>
                </c:pt>
                <c:pt idx="5">
                  <c:v>F06-S07</c:v>
                </c:pt>
                <c:pt idx="6">
                  <c:v>F07-S08</c:v>
                </c:pt>
                <c:pt idx="7">
                  <c:v>F08-S09</c:v>
                </c:pt>
                <c:pt idx="8">
                  <c:v>F09-S10</c:v>
                </c:pt>
                <c:pt idx="9">
                  <c:v>F10-S11</c:v>
                </c:pt>
                <c:pt idx="10">
                  <c:v>F11-S12</c:v>
                </c:pt>
                <c:pt idx="11">
                  <c:v>F12-S13</c:v>
                </c:pt>
                <c:pt idx="12">
                  <c:v>F13-S14</c:v>
                </c:pt>
                <c:pt idx="13">
                  <c:v>F14-S15</c:v>
                </c:pt>
                <c:pt idx="14">
                  <c:v>F15-S16</c:v>
                </c:pt>
              </c:strCache>
            </c:strRef>
          </c:cat>
          <c:val>
            <c:numRef>
              <c:f>Sheet2!$I$2:$I$16</c:f>
              <c:numCache>
                <c:formatCode>General</c:formatCode>
                <c:ptCount val="15"/>
                <c:pt idx="0">
                  <c:v>381.0</c:v>
                </c:pt>
                <c:pt idx="1">
                  <c:v>413.0</c:v>
                </c:pt>
                <c:pt idx="2">
                  <c:v>443.0</c:v>
                </c:pt>
                <c:pt idx="3">
                  <c:v>710.0</c:v>
                </c:pt>
                <c:pt idx="4">
                  <c:v>1005.0</c:v>
                </c:pt>
                <c:pt idx="5">
                  <c:v>1055.0</c:v>
                </c:pt>
                <c:pt idx="6">
                  <c:v>973.0</c:v>
                </c:pt>
                <c:pt idx="7">
                  <c:v>1074.0</c:v>
                </c:pt>
                <c:pt idx="8">
                  <c:v>1426.0</c:v>
                </c:pt>
                <c:pt idx="9">
                  <c:v>1557.0</c:v>
                </c:pt>
                <c:pt idx="10">
                  <c:v>1250.0</c:v>
                </c:pt>
                <c:pt idx="11">
                  <c:v>1194.0</c:v>
                </c:pt>
                <c:pt idx="12">
                  <c:v>1239.0</c:v>
                </c:pt>
                <c:pt idx="13">
                  <c:v>1143.0</c:v>
                </c:pt>
                <c:pt idx="14">
                  <c:v>1196.0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9121224"/>
        <c:axId val="2143584504"/>
        <c:axId val="0"/>
      </c:bar3DChart>
      <c:catAx>
        <c:axId val="2139121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3584504"/>
        <c:crosses val="autoZero"/>
        <c:auto val="1"/>
        <c:lblAlgn val="ctr"/>
        <c:lblOffset val="100"/>
        <c:noMultiLvlLbl val="0"/>
      </c:catAx>
      <c:valAx>
        <c:axId val="2143584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9121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E5B1D-4D32-3E42-8B88-519A371F3995}" type="doc">
      <dgm:prSet loTypeId="urn:microsoft.com/office/officeart/2005/8/layout/cycle4#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AE2C91-EE62-C043-AA9B-8035554A4E0B}">
      <dgm:prSet phldrT="[Text]" custT="1"/>
      <dgm:spPr/>
      <dgm:t>
        <a:bodyPr/>
        <a:lstStyle/>
        <a:p>
          <a:endParaRPr lang="en-US" sz="1400" b="1" dirty="0">
            <a:latin typeface="Arial Narrow"/>
            <a:cs typeface="Arial Narrow"/>
          </a:endParaRPr>
        </a:p>
        <a:p>
          <a:r>
            <a:rPr lang="en-US" sz="1400" b="1" dirty="0">
              <a:latin typeface="Arial Narrow"/>
              <a:cs typeface="Arial Narrow"/>
            </a:rPr>
            <a:t>Cypress </a:t>
          </a:r>
          <a:r>
            <a:rPr lang="en-US" sz="1400" b="1" dirty="0" smtClean="0">
              <a:latin typeface="Arial Narrow"/>
              <a:cs typeface="Arial Narrow"/>
            </a:rPr>
            <a:t>College</a:t>
          </a:r>
          <a:endParaRPr lang="en-US" sz="1000" dirty="0">
            <a:latin typeface="Arial Narrow"/>
            <a:cs typeface="Arial Narrow"/>
          </a:endParaRPr>
        </a:p>
        <a:p>
          <a:r>
            <a:rPr lang="en-US" sz="1000" dirty="0">
              <a:latin typeface="Arial Narrow"/>
              <a:cs typeface="Arial Narrow"/>
            </a:rPr>
            <a:t>~</a:t>
          </a:r>
          <a:r>
            <a:rPr lang="en-US" sz="1000" b="1" dirty="0" smtClean="0">
              <a:latin typeface="Arial Narrow"/>
              <a:cs typeface="Arial Narrow"/>
            </a:rPr>
            <a:t>Aviation </a:t>
          </a:r>
          <a:r>
            <a:rPr lang="en-US" sz="1000" b="1" dirty="0">
              <a:latin typeface="Arial Narrow"/>
              <a:cs typeface="Arial Narrow"/>
            </a:rPr>
            <a:t>&amp; Travel Careers</a:t>
          </a:r>
        </a:p>
        <a:p>
          <a:r>
            <a:rPr lang="en-US" sz="900" b="1" dirty="0">
              <a:latin typeface="Arial Narrow"/>
              <a:cs typeface="Arial Narrow"/>
            </a:rPr>
            <a:t>~Homeland Transportation Security</a:t>
          </a:r>
          <a:endParaRPr lang="en-US" sz="900" b="1" dirty="0" smtClean="0">
            <a:latin typeface="Arial Narrow"/>
            <a:cs typeface="Arial Narrow"/>
          </a:endParaRPr>
        </a:p>
        <a:p>
          <a:r>
            <a:rPr lang="en-US" sz="1000" b="1" dirty="0" smtClean="0">
              <a:latin typeface="Arial Narrow"/>
              <a:cs typeface="Arial Narrow"/>
            </a:rPr>
            <a:t>–Cruise Line Sales &amp; Ops</a:t>
          </a:r>
        </a:p>
        <a:p>
          <a:endParaRPr lang="en-US" sz="1000" dirty="0">
            <a:latin typeface="Arial Narrow"/>
            <a:cs typeface="Arial Narrow"/>
          </a:endParaRPr>
        </a:p>
        <a:p>
          <a:endParaRPr lang="en-US" sz="1000" dirty="0">
            <a:latin typeface="Arial Narrow"/>
            <a:cs typeface="Arial Narrow"/>
          </a:endParaRPr>
        </a:p>
        <a:p>
          <a:endParaRPr lang="en-US" sz="1000" dirty="0">
            <a:latin typeface="Arial Narrow"/>
            <a:cs typeface="Arial Narrow"/>
          </a:endParaRPr>
        </a:p>
      </dgm:t>
    </dgm:pt>
    <dgm:pt modelId="{38244964-9C6E-5648-A9B2-64166A557933}" type="parTrans" cxnId="{BB0C2DE3-CDDF-7C4A-9DCE-E2A85D8F36E2}">
      <dgm:prSet/>
      <dgm:spPr/>
      <dgm:t>
        <a:bodyPr/>
        <a:lstStyle/>
        <a:p>
          <a:endParaRPr lang="en-US"/>
        </a:p>
      </dgm:t>
    </dgm:pt>
    <dgm:pt modelId="{7AD98A04-C5A6-2F40-970A-2249D4A558FC}" type="sibTrans" cxnId="{BB0C2DE3-CDDF-7C4A-9DCE-E2A85D8F36E2}">
      <dgm:prSet/>
      <dgm:spPr/>
      <dgm:t>
        <a:bodyPr/>
        <a:lstStyle/>
        <a:p>
          <a:endParaRPr lang="en-US"/>
        </a:p>
      </dgm:t>
    </dgm:pt>
    <dgm:pt modelId="{9555CC21-3D23-DC4A-A4E7-DEA4E821916E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Career Technical Education</a:t>
          </a:r>
        </a:p>
      </dgm:t>
    </dgm:pt>
    <dgm:pt modelId="{87D32D37-EDB0-B44D-B8E8-5E39D0019BC4}" type="parTrans" cxnId="{584EC2DE-2E1A-3249-9FDB-87D99D787A63}">
      <dgm:prSet/>
      <dgm:spPr/>
      <dgm:t>
        <a:bodyPr/>
        <a:lstStyle/>
        <a:p>
          <a:endParaRPr lang="en-US"/>
        </a:p>
      </dgm:t>
    </dgm:pt>
    <dgm:pt modelId="{E72FFBD7-A924-C145-AFD6-DC11854D1753}" type="sibTrans" cxnId="{584EC2DE-2E1A-3249-9FDB-87D99D787A63}">
      <dgm:prSet/>
      <dgm:spPr/>
      <dgm:t>
        <a:bodyPr/>
        <a:lstStyle/>
        <a:p>
          <a:endParaRPr lang="en-US"/>
        </a:p>
      </dgm:t>
    </dgm:pt>
    <dgm:pt modelId="{752784EC-6CC7-AB49-80D4-E01CF0923B00}">
      <dgm:prSet phldrT="[Text]" custT="1"/>
      <dgm:spPr/>
      <dgm:t>
        <a:bodyPr/>
        <a:lstStyle/>
        <a:p>
          <a:endParaRPr lang="en-US" sz="1400" b="1" dirty="0">
            <a:latin typeface="Arial Narrow"/>
            <a:cs typeface="Arial Narrow"/>
          </a:endParaRPr>
        </a:p>
        <a:p>
          <a:r>
            <a:rPr lang="en-US" sz="1400" b="1" dirty="0">
              <a:latin typeface="Arial Narrow"/>
              <a:cs typeface="Arial Narrow"/>
            </a:rPr>
            <a:t>Industry</a:t>
          </a:r>
          <a:endParaRPr lang="en-US" sz="900" dirty="0">
            <a:latin typeface="Arial Narrow"/>
            <a:cs typeface="Arial Narrow"/>
          </a:endParaRPr>
        </a:p>
        <a:p>
          <a:r>
            <a:rPr lang="en-US" sz="1000" b="1" dirty="0">
              <a:latin typeface="Arial Narrow"/>
              <a:cs typeface="Arial Narrow"/>
            </a:rPr>
            <a:t>~Airlines</a:t>
          </a:r>
        </a:p>
        <a:p>
          <a:r>
            <a:rPr lang="en-US" sz="1000" b="1" dirty="0">
              <a:latin typeface="Arial Narrow"/>
              <a:cs typeface="Arial Narrow"/>
            </a:rPr>
            <a:t>~Travel Companies (</a:t>
          </a:r>
          <a:r>
            <a:rPr lang="en-US" sz="900" b="1" dirty="0">
              <a:latin typeface="Arial Narrow"/>
              <a:cs typeface="Arial Narrow"/>
            </a:rPr>
            <a:t>Disney, cruise, agencies)</a:t>
          </a:r>
        </a:p>
        <a:p>
          <a:r>
            <a:rPr lang="en-US" sz="900" b="1" dirty="0">
              <a:latin typeface="Arial Narrow"/>
              <a:cs typeface="Arial Narrow"/>
            </a:rPr>
            <a:t>~Flight Safety International</a:t>
          </a:r>
        </a:p>
        <a:p>
          <a:r>
            <a:rPr lang="en-US" sz="1000" b="1" dirty="0">
              <a:latin typeface="Arial Narrow"/>
              <a:cs typeface="Arial Narrow"/>
            </a:rPr>
            <a:t>~Flight Schools</a:t>
          </a:r>
        </a:p>
        <a:p>
          <a:endParaRPr lang="en-US" sz="900" b="1" dirty="0">
            <a:latin typeface="Arial Narrow"/>
            <a:cs typeface="Arial Narrow"/>
          </a:endParaRPr>
        </a:p>
        <a:p>
          <a:endParaRPr lang="en-US" sz="900" b="1" dirty="0">
            <a:latin typeface="Arial Narrow"/>
            <a:cs typeface="Arial Narrow"/>
          </a:endParaRPr>
        </a:p>
        <a:p>
          <a:endParaRPr lang="en-US" sz="900" b="1" dirty="0">
            <a:latin typeface="Arial Narrow"/>
            <a:cs typeface="Arial Narrow"/>
          </a:endParaRPr>
        </a:p>
        <a:p>
          <a:endParaRPr lang="en-US" sz="900" b="1" dirty="0">
            <a:latin typeface="Arial Narrow"/>
            <a:cs typeface="Arial Narrow"/>
          </a:endParaRPr>
        </a:p>
      </dgm:t>
    </dgm:pt>
    <dgm:pt modelId="{BB186E2D-0AA6-3841-95DA-4958C772EB12}" type="parTrans" cxnId="{0DB28C11-5FF3-4F4D-B8B0-D7967B6FA319}">
      <dgm:prSet/>
      <dgm:spPr/>
      <dgm:t>
        <a:bodyPr/>
        <a:lstStyle/>
        <a:p>
          <a:endParaRPr lang="en-US"/>
        </a:p>
      </dgm:t>
    </dgm:pt>
    <dgm:pt modelId="{A8539167-54C6-554B-BE67-FDD5517FCE1E}" type="sibTrans" cxnId="{0DB28C11-5FF3-4F4D-B8B0-D7967B6FA319}">
      <dgm:prSet/>
      <dgm:spPr/>
      <dgm:t>
        <a:bodyPr/>
        <a:lstStyle/>
        <a:p>
          <a:endParaRPr lang="en-US"/>
        </a:p>
      </dgm:t>
    </dgm:pt>
    <dgm:pt modelId="{CD7C71F5-562A-234E-910E-2003A39A8AB6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Workforce Development Strategies</a:t>
          </a:r>
        </a:p>
      </dgm:t>
    </dgm:pt>
    <dgm:pt modelId="{7656B3D4-DA08-AF4C-9156-6198255AD144}" type="parTrans" cxnId="{E749388A-3E26-3140-829C-D9FB827581E8}">
      <dgm:prSet/>
      <dgm:spPr/>
      <dgm:t>
        <a:bodyPr/>
        <a:lstStyle/>
        <a:p>
          <a:endParaRPr lang="en-US"/>
        </a:p>
      </dgm:t>
    </dgm:pt>
    <dgm:pt modelId="{CDE9C45F-5695-DC43-9C26-CCB4DD1724F9}" type="sibTrans" cxnId="{E749388A-3E26-3140-829C-D9FB827581E8}">
      <dgm:prSet/>
      <dgm:spPr/>
      <dgm:t>
        <a:bodyPr/>
        <a:lstStyle/>
        <a:p>
          <a:endParaRPr lang="en-US"/>
        </a:p>
      </dgm:t>
    </dgm:pt>
    <dgm:pt modelId="{DC360A02-EBE6-6646-AC95-4459DC2F8045}">
      <dgm:prSet phldrT="[Text]" custT="1"/>
      <dgm:spPr/>
      <dgm:t>
        <a:bodyPr/>
        <a:lstStyle/>
        <a:p>
          <a:r>
            <a:rPr lang="en-US" sz="1300" b="1" dirty="0">
              <a:latin typeface="Arial Narrow"/>
              <a:cs typeface="Arial Narrow"/>
            </a:rPr>
            <a:t>             </a:t>
          </a:r>
        </a:p>
        <a:p>
          <a:endParaRPr lang="en-US" sz="1300" b="1" dirty="0">
            <a:latin typeface="Arial Narrow"/>
            <a:cs typeface="Arial Narrow"/>
          </a:endParaRPr>
        </a:p>
        <a:p>
          <a:r>
            <a:rPr lang="en-US" sz="1300" b="1" dirty="0">
              <a:latin typeface="Arial Narrow"/>
              <a:cs typeface="Arial Narrow"/>
            </a:rPr>
            <a:t>Aviation / Travel Collaborative</a:t>
          </a:r>
        </a:p>
        <a:p>
          <a:r>
            <a:rPr lang="en-US" sz="1000" b="1" dirty="0">
              <a:latin typeface="Arial Narrow"/>
              <a:cs typeface="Arial Narrow"/>
            </a:rPr>
            <a:t>~Two-year Colleges   </a:t>
          </a:r>
          <a:r>
            <a:rPr lang="en-US" sz="900" b="1" dirty="0">
              <a:latin typeface="Arial Narrow"/>
              <a:cs typeface="Arial Narrow"/>
            </a:rPr>
            <a:t>(CC, OCC, LBCC, Mt. Sac)</a:t>
          </a:r>
        </a:p>
        <a:p>
          <a:r>
            <a:rPr lang="en-US" sz="1000" b="1" dirty="0">
              <a:latin typeface="Arial Narrow"/>
              <a:cs typeface="Arial Narrow"/>
            </a:rPr>
            <a:t>~Four-year Colleges </a:t>
          </a:r>
          <a:r>
            <a:rPr lang="en-US" sz="900" b="1" dirty="0">
              <a:latin typeface="Arial Narrow"/>
              <a:cs typeface="Arial Narrow"/>
            </a:rPr>
            <a:t>(CSU LA, USC, SIU)</a:t>
          </a:r>
        </a:p>
        <a:p>
          <a:r>
            <a:rPr lang="en-US" sz="1000" b="1" dirty="0">
              <a:latin typeface="Arial Narrow"/>
              <a:cs typeface="Arial Narrow"/>
            </a:rPr>
            <a:t>~High Schools, ROP</a:t>
          </a:r>
        </a:p>
        <a:p>
          <a:r>
            <a:rPr lang="en-US" sz="1000" b="1" dirty="0">
              <a:latin typeface="Arial Narrow"/>
              <a:cs typeface="Arial Narrow"/>
            </a:rPr>
            <a:t>~Industry</a:t>
          </a:r>
        </a:p>
      </dgm:t>
    </dgm:pt>
    <dgm:pt modelId="{1FA7B091-3F39-B84A-B37C-ED04AE59AD9E}" type="parTrans" cxnId="{E7B544D7-92A7-D641-B77C-E099F8B25ECA}">
      <dgm:prSet/>
      <dgm:spPr/>
      <dgm:t>
        <a:bodyPr/>
        <a:lstStyle/>
        <a:p>
          <a:endParaRPr lang="en-US"/>
        </a:p>
      </dgm:t>
    </dgm:pt>
    <dgm:pt modelId="{56A0AD5B-2FF9-E747-8570-067A64E99470}" type="sibTrans" cxnId="{E7B544D7-92A7-D641-B77C-E099F8B25ECA}">
      <dgm:prSet/>
      <dgm:spPr/>
      <dgm:t>
        <a:bodyPr/>
        <a:lstStyle/>
        <a:p>
          <a:endParaRPr lang="en-US"/>
        </a:p>
      </dgm:t>
    </dgm:pt>
    <dgm:pt modelId="{C2F43960-EEF0-B445-8720-B2B3A979A692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Industry/Education Collaboration</a:t>
          </a:r>
        </a:p>
      </dgm:t>
    </dgm:pt>
    <dgm:pt modelId="{D3887C83-C8BC-D444-9923-DCC3E56B48EC}" type="parTrans" cxnId="{04DF30D1-1FDE-1746-B0EC-AD3119AC5002}">
      <dgm:prSet/>
      <dgm:spPr/>
      <dgm:t>
        <a:bodyPr/>
        <a:lstStyle/>
        <a:p>
          <a:endParaRPr lang="en-US"/>
        </a:p>
      </dgm:t>
    </dgm:pt>
    <dgm:pt modelId="{F88D8D6D-CB90-154B-BF8B-A99377F33D84}" type="sibTrans" cxnId="{04DF30D1-1FDE-1746-B0EC-AD3119AC5002}">
      <dgm:prSet/>
      <dgm:spPr/>
      <dgm:t>
        <a:bodyPr/>
        <a:lstStyle/>
        <a:p>
          <a:endParaRPr lang="en-US"/>
        </a:p>
      </dgm:t>
    </dgm:pt>
    <dgm:pt modelId="{CF7B4DE0-F868-0640-B344-1DE6FB013B71}">
      <dgm:prSet phldrT="[Text]" custT="1"/>
      <dgm:spPr/>
      <dgm:t>
        <a:bodyPr/>
        <a:lstStyle/>
        <a:p>
          <a:endParaRPr lang="en-US" sz="1400" b="1" dirty="0">
            <a:latin typeface="Arial Narrow"/>
            <a:cs typeface="Arial Narrow"/>
          </a:endParaRPr>
        </a:p>
        <a:p>
          <a:endParaRPr lang="en-US" sz="1400" b="1" dirty="0">
            <a:latin typeface="Arial Narrow"/>
            <a:cs typeface="Arial Narrow"/>
          </a:endParaRPr>
        </a:p>
        <a:p>
          <a:r>
            <a:rPr lang="en-US" sz="1400" b="1" dirty="0">
              <a:latin typeface="Arial Narrow"/>
              <a:cs typeface="Arial Narrow"/>
            </a:rPr>
            <a:t>Outreach </a:t>
          </a:r>
        </a:p>
        <a:p>
          <a:r>
            <a:rPr lang="en-US" sz="1000" dirty="0">
              <a:latin typeface="Arial Narrow"/>
              <a:cs typeface="Arial Narrow"/>
            </a:rPr>
            <a:t>~</a:t>
          </a:r>
          <a:r>
            <a:rPr lang="en-US" sz="1000" b="1" dirty="0">
              <a:latin typeface="Arial Narrow"/>
              <a:cs typeface="Arial Narrow"/>
            </a:rPr>
            <a:t>High Schools</a:t>
          </a:r>
        </a:p>
        <a:p>
          <a:r>
            <a:rPr lang="en-US" sz="1000" b="1" dirty="0">
              <a:latin typeface="Arial Narrow"/>
              <a:cs typeface="Arial Narrow"/>
            </a:rPr>
            <a:t>~Middle Schools</a:t>
          </a:r>
        </a:p>
        <a:p>
          <a:r>
            <a:rPr lang="en-US" sz="1000" b="1" dirty="0" smtClean="0">
              <a:latin typeface="Arial Narrow"/>
              <a:cs typeface="Arial Narrow"/>
            </a:rPr>
            <a:t>~Dual Enrollment</a:t>
          </a:r>
          <a:endParaRPr lang="en-US" sz="1000" b="1" dirty="0">
            <a:latin typeface="Arial Narrow"/>
            <a:cs typeface="Arial Narrow"/>
          </a:endParaRPr>
        </a:p>
        <a:p>
          <a:r>
            <a:rPr lang="en-US" sz="1000" b="1" dirty="0">
              <a:latin typeface="Arial Narrow"/>
              <a:cs typeface="Arial Narrow"/>
            </a:rPr>
            <a:t>~Non-traditional</a:t>
          </a:r>
        </a:p>
        <a:p>
          <a:r>
            <a:rPr lang="en-US" sz="1000" b="1" dirty="0">
              <a:latin typeface="Arial Narrow"/>
              <a:cs typeface="Arial Narrow"/>
            </a:rPr>
            <a:t>~Online</a:t>
          </a:r>
        </a:p>
        <a:p>
          <a:r>
            <a:rPr lang="en-US" sz="1000" b="1" dirty="0">
              <a:latin typeface="Arial Narrow"/>
              <a:cs typeface="Arial Narrow"/>
            </a:rPr>
            <a:t>~ROP</a:t>
          </a:r>
          <a:endParaRPr lang="en-US" sz="1000" b="1" dirty="0"/>
        </a:p>
      </dgm:t>
    </dgm:pt>
    <dgm:pt modelId="{61695753-821E-CB42-8507-CD58E86997B6}" type="parTrans" cxnId="{B4D8795A-D5AE-5B43-AA38-BB38404680E2}">
      <dgm:prSet/>
      <dgm:spPr/>
      <dgm:t>
        <a:bodyPr/>
        <a:lstStyle/>
        <a:p>
          <a:endParaRPr lang="en-US"/>
        </a:p>
      </dgm:t>
    </dgm:pt>
    <dgm:pt modelId="{7D2A5AC4-65CF-4B4C-82E1-A52ECDF73C5F}" type="sibTrans" cxnId="{B4D8795A-D5AE-5B43-AA38-BB38404680E2}">
      <dgm:prSet/>
      <dgm:spPr/>
      <dgm:t>
        <a:bodyPr/>
        <a:lstStyle/>
        <a:p>
          <a:endParaRPr lang="en-US"/>
        </a:p>
      </dgm:t>
    </dgm:pt>
    <dgm:pt modelId="{94EE9736-CAF9-F143-8A66-AE42E002A5E3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Career Days (displays, wings)</a:t>
          </a:r>
        </a:p>
      </dgm:t>
    </dgm:pt>
    <dgm:pt modelId="{C7362383-9AAE-B54A-8A7B-D082A2030109}" type="parTrans" cxnId="{C6AEF901-D5FF-064C-88E2-A2ECA15E09F8}">
      <dgm:prSet/>
      <dgm:spPr/>
      <dgm:t>
        <a:bodyPr/>
        <a:lstStyle/>
        <a:p>
          <a:endParaRPr lang="en-US"/>
        </a:p>
      </dgm:t>
    </dgm:pt>
    <dgm:pt modelId="{A60176EC-3BC3-AE42-91B9-5C7254B2E0DF}" type="sibTrans" cxnId="{C6AEF901-D5FF-064C-88E2-A2ECA15E09F8}">
      <dgm:prSet/>
      <dgm:spPr/>
      <dgm:t>
        <a:bodyPr/>
        <a:lstStyle/>
        <a:p>
          <a:endParaRPr lang="en-US"/>
        </a:p>
      </dgm:t>
    </dgm:pt>
    <dgm:pt modelId="{7316450E-2AB4-3F4E-965A-5D8A136DA014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Outreach Packages</a:t>
          </a:r>
        </a:p>
      </dgm:t>
    </dgm:pt>
    <dgm:pt modelId="{FFFA96EC-F28D-6044-954C-F1791F43C3D6}" type="parTrans" cxnId="{2C91369C-C227-CA42-8831-8503FABDCB46}">
      <dgm:prSet/>
      <dgm:spPr/>
      <dgm:t>
        <a:bodyPr/>
        <a:lstStyle/>
        <a:p>
          <a:endParaRPr lang="en-US"/>
        </a:p>
      </dgm:t>
    </dgm:pt>
    <dgm:pt modelId="{FA886AEE-229E-D248-AB00-E79F09E74A06}" type="sibTrans" cxnId="{2C91369C-C227-CA42-8831-8503FABDCB46}">
      <dgm:prSet/>
      <dgm:spPr/>
      <dgm:t>
        <a:bodyPr/>
        <a:lstStyle/>
        <a:p>
          <a:endParaRPr lang="en-US"/>
        </a:p>
      </dgm:t>
    </dgm:pt>
    <dgm:pt modelId="{432371A7-4042-054D-BA35-7A558D067F6E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Advisory Boards</a:t>
          </a:r>
        </a:p>
      </dgm:t>
    </dgm:pt>
    <dgm:pt modelId="{A03EF6AA-9BD8-CF45-AEAC-B1CE7DACCED9}" type="parTrans" cxnId="{46C7189F-11A4-494C-991E-21091ABE606A}">
      <dgm:prSet/>
      <dgm:spPr/>
      <dgm:t>
        <a:bodyPr/>
        <a:lstStyle/>
        <a:p>
          <a:endParaRPr lang="en-US"/>
        </a:p>
      </dgm:t>
    </dgm:pt>
    <dgm:pt modelId="{925D509B-B52F-3E40-BDE7-148777BBD5C1}" type="sibTrans" cxnId="{46C7189F-11A4-494C-991E-21091ABE606A}">
      <dgm:prSet/>
      <dgm:spPr/>
      <dgm:t>
        <a:bodyPr/>
        <a:lstStyle/>
        <a:p>
          <a:endParaRPr lang="en-US"/>
        </a:p>
      </dgm:t>
    </dgm:pt>
    <dgm:pt modelId="{C461A7DE-7878-4345-B660-CC96D41CFBB9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Resources</a:t>
          </a:r>
        </a:p>
      </dgm:t>
    </dgm:pt>
    <dgm:pt modelId="{BE4A6F5C-CBEE-9B47-9743-611774A0740F}" type="parTrans" cxnId="{92F506BA-D102-F84F-B72C-78029EF36B9D}">
      <dgm:prSet/>
      <dgm:spPr/>
      <dgm:t>
        <a:bodyPr/>
        <a:lstStyle/>
        <a:p>
          <a:endParaRPr lang="en-US"/>
        </a:p>
      </dgm:t>
    </dgm:pt>
    <dgm:pt modelId="{78F1FC96-D27F-6D4F-A355-74AE6CCECA35}" type="sibTrans" cxnId="{92F506BA-D102-F84F-B72C-78029EF36B9D}">
      <dgm:prSet/>
      <dgm:spPr/>
      <dgm:t>
        <a:bodyPr/>
        <a:lstStyle/>
        <a:p>
          <a:endParaRPr lang="en-US"/>
        </a:p>
      </dgm:t>
    </dgm:pt>
    <dgm:pt modelId="{16E564AE-74DC-364E-838D-969499F95C72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Conferences</a:t>
          </a:r>
        </a:p>
      </dgm:t>
    </dgm:pt>
    <dgm:pt modelId="{9B5B7A4F-A590-BC4D-89AE-34E631F06F73}" type="parTrans" cxnId="{A8385D86-8FFB-9442-ADEA-93D2A0A4C694}">
      <dgm:prSet/>
      <dgm:spPr/>
      <dgm:t>
        <a:bodyPr/>
        <a:lstStyle/>
        <a:p>
          <a:endParaRPr lang="en-US"/>
        </a:p>
      </dgm:t>
    </dgm:pt>
    <dgm:pt modelId="{9859D28D-8395-0C44-9C3A-3436F31C0921}" type="sibTrans" cxnId="{A8385D86-8FFB-9442-ADEA-93D2A0A4C694}">
      <dgm:prSet/>
      <dgm:spPr/>
      <dgm:t>
        <a:bodyPr/>
        <a:lstStyle/>
        <a:p>
          <a:endParaRPr lang="en-US"/>
        </a:p>
      </dgm:t>
    </dgm:pt>
    <dgm:pt modelId="{05BCC9F2-6DE7-414F-A2E1-E11CDBFA5BCB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"Joy Ride" in Flight Simulator</a:t>
          </a:r>
        </a:p>
      </dgm:t>
    </dgm:pt>
    <dgm:pt modelId="{C1FADB1A-FFEA-2D44-96FB-A58FE276BE12}" type="parTrans" cxnId="{D707DFA7-5005-DF43-9513-9298C03C10E1}">
      <dgm:prSet/>
      <dgm:spPr/>
      <dgm:t>
        <a:bodyPr/>
        <a:lstStyle/>
        <a:p>
          <a:endParaRPr lang="en-US"/>
        </a:p>
      </dgm:t>
    </dgm:pt>
    <dgm:pt modelId="{E40450CB-2931-EE46-BD60-819C12DEBE5B}" type="sibTrans" cxnId="{D707DFA7-5005-DF43-9513-9298C03C10E1}">
      <dgm:prSet/>
      <dgm:spPr/>
      <dgm:t>
        <a:bodyPr/>
        <a:lstStyle/>
        <a:p>
          <a:endParaRPr lang="en-US"/>
        </a:p>
      </dgm:t>
    </dgm:pt>
    <dgm:pt modelId="{72B56AC2-BDFC-ED47-8EBB-6BF5E35E2132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Interactive Website</a:t>
          </a:r>
        </a:p>
      </dgm:t>
    </dgm:pt>
    <dgm:pt modelId="{DF1C73C0-133A-A442-BE00-39DE8D50339A}" type="parTrans" cxnId="{4784CD01-2196-0E41-A94C-D5C25829988E}">
      <dgm:prSet/>
      <dgm:spPr/>
      <dgm:t>
        <a:bodyPr/>
        <a:lstStyle/>
        <a:p>
          <a:endParaRPr lang="en-US"/>
        </a:p>
      </dgm:t>
    </dgm:pt>
    <dgm:pt modelId="{06F47D0F-4AEC-094D-A808-84ED41195537}" type="sibTrans" cxnId="{4784CD01-2196-0E41-A94C-D5C25829988E}">
      <dgm:prSet/>
      <dgm:spPr/>
      <dgm:t>
        <a:bodyPr/>
        <a:lstStyle/>
        <a:p>
          <a:endParaRPr lang="en-US"/>
        </a:p>
      </dgm:t>
    </dgm:pt>
    <dgm:pt modelId="{2701D696-41C7-BE46-A2B1-C96815393623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Flight Safety </a:t>
          </a:r>
          <a:r>
            <a:rPr lang="en-US" sz="1000" b="1" dirty="0" smtClean="0">
              <a:solidFill>
                <a:srgbClr val="002060"/>
              </a:solidFill>
              <a:latin typeface="Arial Narrow"/>
              <a:cs typeface="Arial Narrow"/>
            </a:rPr>
            <a:t>Workshops</a:t>
          </a:r>
          <a:endParaRPr lang="en-US" sz="1000" b="1" dirty="0">
            <a:solidFill>
              <a:srgbClr val="002060"/>
            </a:solidFill>
            <a:latin typeface="Arial Narrow"/>
            <a:cs typeface="Arial Narrow"/>
          </a:endParaRPr>
        </a:p>
      </dgm:t>
    </dgm:pt>
    <dgm:pt modelId="{D7F6A310-92D6-724B-ABC9-7B11D4EADF6C}" type="parTrans" cxnId="{5623E21F-D330-FB4E-A32B-BA17A0203679}">
      <dgm:prSet/>
      <dgm:spPr/>
      <dgm:t>
        <a:bodyPr/>
        <a:lstStyle/>
        <a:p>
          <a:endParaRPr lang="en-US"/>
        </a:p>
      </dgm:t>
    </dgm:pt>
    <dgm:pt modelId="{6CA6572B-4D2C-1542-AF59-DBB15B70E72C}" type="sibTrans" cxnId="{5623E21F-D330-FB4E-A32B-BA17A0203679}">
      <dgm:prSet/>
      <dgm:spPr/>
      <dgm:t>
        <a:bodyPr/>
        <a:lstStyle/>
        <a:p>
          <a:endParaRPr lang="en-US"/>
        </a:p>
      </dgm:t>
    </dgm:pt>
    <dgm:pt modelId="{66B0B62C-E040-C243-8915-158595ED92A6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Paper Airplane Design &amp; Contest</a:t>
          </a:r>
        </a:p>
      </dgm:t>
    </dgm:pt>
    <dgm:pt modelId="{BD929652-EA91-5D45-907F-934D05F2158A}" type="parTrans" cxnId="{856A45DF-59C4-BD47-BC8A-598E02B40144}">
      <dgm:prSet/>
      <dgm:spPr/>
      <dgm:t>
        <a:bodyPr/>
        <a:lstStyle/>
        <a:p>
          <a:endParaRPr lang="en-US"/>
        </a:p>
      </dgm:t>
    </dgm:pt>
    <dgm:pt modelId="{29DBAA97-73C3-AC44-9414-D800B289048E}" type="sibTrans" cxnId="{856A45DF-59C4-BD47-BC8A-598E02B40144}">
      <dgm:prSet/>
      <dgm:spPr/>
      <dgm:t>
        <a:bodyPr/>
        <a:lstStyle/>
        <a:p>
          <a:endParaRPr lang="en-US"/>
        </a:p>
      </dgm:t>
    </dgm:pt>
    <dgm:pt modelId="{F273B1B3-D061-9347-81D2-0D1F2E2A5E48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Internships</a:t>
          </a:r>
        </a:p>
      </dgm:t>
    </dgm:pt>
    <dgm:pt modelId="{F56502E0-3CD5-0546-9D6F-54A273F61395}" type="parTrans" cxnId="{BAABD966-D594-7E4D-8661-619914002F26}">
      <dgm:prSet/>
      <dgm:spPr/>
      <dgm:t>
        <a:bodyPr/>
        <a:lstStyle/>
        <a:p>
          <a:endParaRPr lang="en-US"/>
        </a:p>
      </dgm:t>
    </dgm:pt>
    <dgm:pt modelId="{6F11075A-1289-9041-96E5-644DCF969A48}" type="sibTrans" cxnId="{BAABD966-D594-7E4D-8661-619914002F26}">
      <dgm:prSet/>
      <dgm:spPr/>
      <dgm:t>
        <a:bodyPr/>
        <a:lstStyle/>
        <a:p>
          <a:endParaRPr lang="en-US"/>
        </a:p>
      </dgm:t>
    </dgm:pt>
    <dgm:pt modelId="{FD139B26-C08A-2442-9028-2EAD76969748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Service Learning</a:t>
          </a:r>
        </a:p>
      </dgm:t>
    </dgm:pt>
    <dgm:pt modelId="{381F8BC2-0191-5549-94BA-154B37DBAAC2}" type="parTrans" cxnId="{1BD1E304-DB42-9346-913B-C5849B313C60}">
      <dgm:prSet/>
      <dgm:spPr/>
      <dgm:t>
        <a:bodyPr/>
        <a:lstStyle/>
        <a:p>
          <a:endParaRPr lang="en-US"/>
        </a:p>
      </dgm:t>
    </dgm:pt>
    <dgm:pt modelId="{398D0109-D862-4B4F-8669-1E93433E9571}" type="sibTrans" cxnId="{1BD1E304-DB42-9346-913B-C5849B313C60}">
      <dgm:prSet/>
      <dgm:spPr/>
      <dgm:t>
        <a:bodyPr/>
        <a:lstStyle/>
        <a:p>
          <a:endParaRPr lang="en-US"/>
        </a:p>
      </dgm:t>
    </dgm:pt>
    <dgm:pt modelId="{085869AE-660E-4A4F-BCE9-BEB1FD937C56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Job </a:t>
          </a:r>
          <a:r>
            <a:rPr lang="en-US" sz="1000" b="1" dirty="0" smtClean="0">
              <a:solidFill>
                <a:srgbClr val="002060"/>
              </a:solidFill>
              <a:latin typeface="Arial Narrow"/>
              <a:cs typeface="Arial Narrow"/>
            </a:rPr>
            <a:t>Placement Website </a:t>
          </a:r>
          <a:endParaRPr lang="en-US" sz="1000" b="1" dirty="0">
            <a:solidFill>
              <a:srgbClr val="002060"/>
            </a:solidFill>
            <a:latin typeface="Arial Narrow"/>
            <a:cs typeface="Arial Narrow"/>
          </a:endParaRPr>
        </a:p>
      </dgm:t>
    </dgm:pt>
    <dgm:pt modelId="{76903ACA-923B-694D-A73B-31C500E7B85A}" type="parTrans" cxnId="{C42D5055-0996-F14C-BFCE-F823AB346DE5}">
      <dgm:prSet/>
      <dgm:spPr/>
      <dgm:t>
        <a:bodyPr/>
        <a:lstStyle/>
        <a:p>
          <a:endParaRPr lang="en-US"/>
        </a:p>
      </dgm:t>
    </dgm:pt>
    <dgm:pt modelId="{C0F27CBA-6658-CE4C-A6AA-3DA279888770}" type="sibTrans" cxnId="{C42D5055-0996-F14C-BFCE-F823AB346DE5}">
      <dgm:prSet/>
      <dgm:spPr/>
      <dgm:t>
        <a:bodyPr/>
        <a:lstStyle/>
        <a:p>
          <a:endParaRPr lang="en-US"/>
        </a:p>
      </dgm:t>
    </dgm:pt>
    <dgm:pt modelId="{59FB06B8-06F1-5E43-A029-3E0EF878CA20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Equipment and Outreach Materials</a:t>
          </a:r>
        </a:p>
      </dgm:t>
    </dgm:pt>
    <dgm:pt modelId="{FFB4CAD6-4175-5844-BEAC-4BE2FADE46FB}" type="parTrans" cxnId="{69C4A95D-BD0A-504A-A727-2A9A9BF25EA4}">
      <dgm:prSet/>
      <dgm:spPr/>
      <dgm:t>
        <a:bodyPr/>
        <a:lstStyle/>
        <a:p>
          <a:endParaRPr lang="en-US"/>
        </a:p>
      </dgm:t>
    </dgm:pt>
    <dgm:pt modelId="{2A264CEB-C644-3143-9E17-0F726496AB5C}" type="sibTrans" cxnId="{69C4A95D-BD0A-504A-A727-2A9A9BF25EA4}">
      <dgm:prSet/>
      <dgm:spPr/>
      <dgm:t>
        <a:bodyPr/>
        <a:lstStyle/>
        <a:p>
          <a:endParaRPr lang="en-US"/>
        </a:p>
      </dgm:t>
    </dgm:pt>
    <dgm:pt modelId="{F7B2DBF3-1622-384B-BAD4-4E33EA3494D9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Government Initiatives</a:t>
          </a:r>
        </a:p>
      </dgm:t>
    </dgm:pt>
    <dgm:pt modelId="{D3939DFC-F5AD-484D-A443-567616D4A284}" type="parTrans" cxnId="{1D5B495B-D856-7F44-A5C6-1627AD432FC2}">
      <dgm:prSet/>
      <dgm:spPr/>
      <dgm:t>
        <a:bodyPr/>
        <a:lstStyle/>
        <a:p>
          <a:endParaRPr lang="en-US"/>
        </a:p>
      </dgm:t>
    </dgm:pt>
    <dgm:pt modelId="{B304EF93-37EF-2047-8BB8-A56CA4A99B2A}" type="sibTrans" cxnId="{1D5B495B-D856-7F44-A5C6-1627AD432FC2}">
      <dgm:prSet/>
      <dgm:spPr/>
      <dgm:t>
        <a:bodyPr/>
        <a:lstStyle/>
        <a:p>
          <a:endParaRPr lang="en-US"/>
        </a:p>
      </dgm:t>
    </dgm:pt>
    <dgm:pt modelId="{F938995C-A855-C44A-B944-6071E7664405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Career Paths</a:t>
          </a:r>
        </a:p>
      </dgm:t>
    </dgm:pt>
    <dgm:pt modelId="{B56D535E-A161-EA4F-A84A-09616E8C0ABA}" type="parTrans" cxnId="{76DCA6AB-4DC9-474F-A2B5-B2D07A3B6EA9}">
      <dgm:prSet/>
      <dgm:spPr/>
      <dgm:t>
        <a:bodyPr/>
        <a:lstStyle/>
        <a:p>
          <a:endParaRPr lang="en-US"/>
        </a:p>
      </dgm:t>
    </dgm:pt>
    <dgm:pt modelId="{9BC2BC97-3374-3642-8537-7A86CC69BD7C}" type="sibTrans" cxnId="{76DCA6AB-4DC9-474F-A2B5-B2D07A3B6EA9}">
      <dgm:prSet/>
      <dgm:spPr/>
      <dgm:t>
        <a:bodyPr/>
        <a:lstStyle/>
        <a:p>
          <a:endParaRPr lang="en-US"/>
        </a:p>
      </dgm:t>
    </dgm:pt>
    <dgm:pt modelId="{1404851F-BEC6-B640-8335-94580BEDB288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Curriculum Improvements </a:t>
          </a:r>
        </a:p>
      </dgm:t>
    </dgm:pt>
    <dgm:pt modelId="{6C16D268-E58D-E243-9AB6-52D34A2471EE}" type="parTrans" cxnId="{143B1ADC-36E2-7942-9446-56411E7498BA}">
      <dgm:prSet/>
      <dgm:spPr/>
      <dgm:t>
        <a:bodyPr/>
        <a:lstStyle/>
        <a:p>
          <a:endParaRPr lang="en-US"/>
        </a:p>
      </dgm:t>
    </dgm:pt>
    <dgm:pt modelId="{099B8169-01BE-9A4D-99DA-FABAE5E81DEC}" type="sibTrans" cxnId="{143B1ADC-36E2-7942-9446-56411E7498BA}">
      <dgm:prSet/>
      <dgm:spPr/>
      <dgm:t>
        <a:bodyPr/>
        <a:lstStyle/>
        <a:p>
          <a:endParaRPr lang="en-US"/>
        </a:p>
      </dgm:t>
    </dgm:pt>
    <dgm:pt modelId="{D9A516CF-04E4-BB41-B72D-649CC71CD569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Articulation</a:t>
          </a:r>
        </a:p>
      </dgm:t>
    </dgm:pt>
    <dgm:pt modelId="{911A36F1-8060-8145-ACDB-82F9D45BD46A}" type="parTrans" cxnId="{0FB6F579-0B01-4E4B-AB56-73AE9619912B}">
      <dgm:prSet/>
      <dgm:spPr/>
      <dgm:t>
        <a:bodyPr/>
        <a:lstStyle/>
        <a:p>
          <a:endParaRPr lang="en-US"/>
        </a:p>
      </dgm:t>
    </dgm:pt>
    <dgm:pt modelId="{ABD05FB4-420C-8842-A556-5AA238F08BA6}" type="sibTrans" cxnId="{0FB6F579-0B01-4E4B-AB56-73AE9619912B}">
      <dgm:prSet/>
      <dgm:spPr/>
      <dgm:t>
        <a:bodyPr/>
        <a:lstStyle/>
        <a:p>
          <a:endParaRPr lang="en-US"/>
        </a:p>
      </dgm:t>
    </dgm:pt>
    <dgm:pt modelId="{FB9A53DC-57E2-AF4F-9DF0-F83739CD4D77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Certificates </a:t>
          </a:r>
          <a:r>
            <a:rPr lang="en-US" sz="1000" b="1" dirty="0" smtClean="0">
              <a:solidFill>
                <a:srgbClr val="002060"/>
              </a:solidFill>
              <a:latin typeface="Arial Narrow"/>
              <a:cs typeface="Arial Narrow"/>
            </a:rPr>
            <a:t>&amp; Degrees</a:t>
          </a:r>
          <a:endParaRPr lang="en-US" sz="1000" b="1" dirty="0">
            <a:solidFill>
              <a:srgbClr val="002060"/>
            </a:solidFill>
            <a:latin typeface="Arial Narrow"/>
            <a:cs typeface="Arial Narrow"/>
          </a:endParaRPr>
        </a:p>
      </dgm:t>
    </dgm:pt>
    <dgm:pt modelId="{841A312C-4928-C54F-958B-3306E9C661A7}" type="parTrans" cxnId="{240B187A-9F24-B743-B3D5-5A3999209490}">
      <dgm:prSet/>
      <dgm:spPr/>
      <dgm:t>
        <a:bodyPr/>
        <a:lstStyle/>
        <a:p>
          <a:endParaRPr lang="en-US"/>
        </a:p>
      </dgm:t>
    </dgm:pt>
    <dgm:pt modelId="{9907711F-89C5-7042-A752-10396C9D2144}" type="sibTrans" cxnId="{240B187A-9F24-B743-B3D5-5A3999209490}">
      <dgm:prSet/>
      <dgm:spPr/>
      <dgm:t>
        <a:bodyPr/>
        <a:lstStyle/>
        <a:p>
          <a:endParaRPr lang="en-US"/>
        </a:p>
      </dgm:t>
    </dgm:pt>
    <dgm:pt modelId="{D78F5F3A-D011-0144-97DC-D36323954B49}">
      <dgm:prSet phldrT="[Text]" custT="1"/>
      <dgm:spPr/>
      <dgm:t>
        <a:bodyPr/>
        <a:lstStyle/>
        <a:p>
          <a:endParaRPr lang="en-US" sz="1000" dirty="0">
            <a:latin typeface="Arial Narrow"/>
            <a:cs typeface="Arial Narrow"/>
          </a:endParaRPr>
        </a:p>
      </dgm:t>
    </dgm:pt>
    <dgm:pt modelId="{E9D4C3E6-BC90-D543-B652-82E7BC986CFF}" type="parTrans" cxnId="{A6F6B458-BD7B-B349-9AD0-ED088A036B81}">
      <dgm:prSet/>
      <dgm:spPr/>
      <dgm:t>
        <a:bodyPr/>
        <a:lstStyle/>
        <a:p>
          <a:endParaRPr lang="en-US"/>
        </a:p>
      </dgm:t>
    </dgm:pt>
    <dgm:pt modelId="{EAFE45D0-B4F5-0B41-B0B8-75141C2B8688}" type="sibTrans" cxnId="{A6F6B458-BD7B-B349-9AD0-ED088A036B81}">
      <dgm:prSet/>
      <dgm:spPr/>
      <dgm:t>
        <a:bodyPr/>
        <a:lstStyle/>
        <a:p>
          <a:endParaRPr lang="en-US"/>
        </a:p>
      </dgm:t>
    </dgm:pt>
    <dgm:pt modelId="{D3C7B4B1-6EAB-F34B-B691-87E8B85898E5}">
      <dgm:prSet phldrT="[Text]" custT="1"/>
      <dgm:spPr/>
      <dgm:t>
        <a:bodyPr/>
        <a:lstStyle/>
        <a:p>
          <a:r>
            <a:rPr lang="en-US" sz="1000" b="1" dirty="0" smtClean="0">
              <a:solidFill>
                <a:srgbClr val="002060"/>
              </a:solidFill>
              <a:latin typeface="Arial Narrow"/>
              <a:cs typeface="Arial Narrow"/>
            </a:rPr>
            <a:t>Portfolio Assessment</a:t>
          </a:r>
          <a:endParaRPr lang="en-US" sz="1000" b="1" dirty="0">
            <a:solidFill>
              <a:srgbClr val="002060"/>
            </a:solidFill>
            <a:latin typeface="Arial Narrow"/>
            <a:cs typeface="Arial Narrow"/>
          </a:endParaRPr>
        </a:p>
      </dgm:t>
    </dgm:pt>
    <dgm:pt modelId="{DB92EB76-E670-534D-8CBE-414CA5F1C1E7}" type="parTrans" cxnId="{C257E682-C6AB-B846-8309-C93E468771D7}">
      <dgm:prSet/>
      <dgm:spPr/>
      <dgm:t>
        <a:bodyPr/>
        <a:lstStyle/>
        <a:p>
          <a:endParaRPr lang="en-US"/>
        </a:p>
      </dgm:t>
    </dgm:pt>
    <dgm:pt modelId="{855637BC-DE21-4344-8FC4-0F8495244C82}" type="sibTrans" cxnId="{C257E682-C6AB-B846-8309-C93E468771D7}">
      <dgm:prSet/>
      <dgm:spPr/>
      <dgm:t>
        <a:bodyPr/>
        <a:lstStyle/>
        <a:p>
          <a:endParaRPr lang="en-US"/>
        </a:p>
      </dgm:t>
    </dgm:pt>
    <dgm:pt modelId="{61F1C46A-11BF-FC47-9F77-C91FC97024FD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Career Paths for High-pay, High Technology Aviation Careers</a:t>
          </a:r>
        </a:p>
      </dgm:t>
    </dgm:pt>
    <dgm:pt modelId="{BB9DAC94-E428-4249-8C7E-5F8AB97A2070}" type="parTrans" cxnId="{F1DF9F3B-A535-494D-B124-5D9E2370526B}">
      <dgm:prSet/>
      <dgm:spPr/>
      <dgm:t>
        <a:bodyPr/>
        <a:lstStyle/>
        <a:p>
          <a:endParaRPr lang="en-US"/>
        </a:p>
      </dgm:t>
    </dgm:pt>
    <dgm:pt modelId="{A5763ED5-E6A5-E24B-B9CC-D3C4174B00C5}" type="sibTrans" cxnId="{F1DF9F3B-A535-494D-B124-5D9E2370526B}">
      <dgm:prSet/>
      <dgm:spPr/>
      <dgm:t>
        <a:bodyPr/>
        <a:lstStyle/>
        <a:p>
          <a:endParaRPr lang="en-US"/>
        </a:p>
      </dgm:t>
    </dgm:pt>
    <dgm:pt modelId="{DA9842E3-6BE6-5F40-A6D3-6C0098340961}">
      <dgm:prSet phldrT="[Text]" custT="1"/>
      <dgm:spPr/>
      <dgm:t>
        <a:bodyPr/>
        <a:lstStyle/>
        <a:p>
          <a:endParaRPr lang="en-US" sz="1000" dirty="0">
            <a:latin typeface="Arial Narrow"/>
            <a:cs typeface="Arial Narrow"/>
          </a:endParaRPr>
        </a:p>
      </dgm:t>
    </dgm:pt>
    <dgm:pt modelId="{B882A13C-B787-BC4B-B564-79B17FBA87BB}" type="parTrans" cxnId="{AE437A07-FD2C-854A-A8F4-A3EE10B8AFFF}">
      <dgm:prSet/>
      <dgm:spPr/>
      <dgm:t>
        <a:bodyPr/>
        <a:lstStyle/>
        <a:p>
          <a:endParaRPr lang="en-US"/>
        </a:p>
      </dgm:t>
    </dgm:pt>
    <dgm:pt modelId="{9FC2A6A1-0575-BA47-908A-71B42BA4E9E5}" type="sibTrans" cxnId="{AE437A07-FD2C-854A-A8F4-A3EE10B8AFFF}">
      <dgm:prSet/>
      <dgm:spPr/>
      <dgm:t>
        <a:bodyPr/>
        <a:lstStyle/>
        <a:p>
          <a:endParaRPr lang="en-US"/>
        </a:p>
      </dgm:t>
    </dgm:pt>
    <dgm:pt modelId="{F3EA8F68-FF55-9C49-9BD4-F68C01175335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Access to Advanced Technologies</a:t>
          </a:r>
        </a:p>
      </dgm:t>
    </dgm:pt>
    <dgm:pt modelId="{1EC3D8D3-4CB9-A94E-BA55-EB39302B0020}" type="parTrans" cxnId="{DEDCE169-978B-B044-B8AE-2FCFF8A45958}">
      <dgm:prSet/>
      <dgm:spPr/>
      <dgm:t>
        <a:bodyPr/>
        <a:lstStyle/>
        <a:p>
          <a:endParaRPr lang="en-US"/>
        </a:p>
      </dgm:t>
    </dgm:pt>
    <dgm:pt modelId="{558B6F7B-DBCC-FE42-9511-91F40CA7AA3D}" type="sibTrans" cxnId="{DEDCE169-978B-B044-B8AE-2FCFF8A45958}">
      <dgm:prSet/>
      <dgm:spPr/>
      <dgm:t>
        <a:bodyPr/>
        <a:lstStyle/>
        <a:p>
          <a:endParaRPr lang="en-US"/>
        </a:p>
      </dgm:t>
    </dgm:pt>
    <dgm:pt modelId="{78944F5C-6F88-6341-9F9C-81A2CD412F3D}">
      <dgm:prSet phldrT="[Text]" custT="1"/>
      <dgm:spPr/>
      <dgm:t>
        <a:bodyPr/>
        <a:lstStyle/>
        <a:p>
          <a:r>
            <a:rPr lang="en-US" sz="1000" b="1" dirty="0">
              <a:solidFill>
                <a:srgbClr val="002060"/>
              </a:solidFill>
              <a:latin typeface="Arial Narrow"/>
              <a:cs typeface="Arial Narrow"/>
            </a:rPr>
            <a:t>Computer Based Training </a:t>
          </a:r>
        </a:p>
      </dgm:t>
    </dgm:pt>
    <dgm:pt modelId="{50E8FBEA-AE7C-5F47-9255-1AA583B7947F}" type="parTrans" cxnId="{872469C6-120B-6A4A-B719-5E8038100321}">
      <dgm:prSet/>
      <dgm:spPr/>
      <dgm:t>
        <a:bodyPr/>
        <a:lstStyle/>
        <a:p>
          <a:endParaRPr lang="en-US"/>
        </a:p>
      </dgm:t>
    </dgm:pt>
    <dgm:pt modelId="{B0570A57-8E9B-7E42-AA66-14D0A53E1A00}" type="sibTrans" cxnId="{872469C6-120B-6A4A-B719-5E8038100321}">
      <dgm:prSet/>
      <dgm:spPr/>
      <dgm:t>
        <a:bodyPr/>
        <a:lstStyle/>
        <a:p>
          <a:endParaRPr lang="en-US"/>
        </a:p>
      </dgm:t>
    </dgm:pt>
    <dgm:pt modelId="{1CFF286F-277B-1E47-B67F-D6A422D3208F}" type="pres">
      <dgm:prSet presAssocID="{492E5B1D-4D32-3E42-8B88-519A371F399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5BCD6E-CDAA-9D4A-913E-293B31FEA0A2}" type="pres">
      <dgm:prSet presAssocID="{492E5B1D-4D32-3E42-8B88-519A371F3995}" presName="children" presStyleCnt="0"/>
      <dgm:spPr/>
    </dgm:pt>
    <dgm:pt modelId="{ABA7105A-7889-7F4A-8AA2-01744EEBF051}" type="pres">
      <dgm:prSet presAssocID="{492E5B1D-4D32-3E42-8B88-519A371F3995}" presName="child1group" presStyleCnt="0"/>
      <dgm:spPr/>
    </dgm:pt>
    <dgm:pt modelId="{69F38A5C-F059-CA4E-918D-8E1E8A0577DF}" type="pres">
      <dgm:prSet presAssocID="{492E5B1D-4D32-3E42-8B88-519A371F3995}" presName="child1" presStyleLbl="bgAcc1" presStyleIdx="0" presStyleCnt="4" custScaleX="114029" custLinFactNeighborX="-14601" custLinFactNeighborY="4912"/>
      <dgm:spPr/>
      <dgm:t>
        <a:bodyPr/>
        <a:lstStyle/>
        <a:p>
          <a:endParaRPr lang="en-US"/>
        </a:p>
      </dgm:t>
    </dgm:pt>
    <dgm:pt modelId="{19C16522-DB70-E74C-A95D-F3582F432D46}" type="pres">
      <dgm:prSet presAssocID="{492E5B1D-4D32-3E42-8B88-519A371F399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254C1-4F63-D340-BD15-1150C122CCFC}" type="pres">
      <dgm:prSet presAssocID="{492E5B1D-4D32-3E42-8B88-519A371F3995}" presName="child2group" presStyleCnt="0"/>
      <dgm:spPr/>
    </dgm:pt>
    <dgm:pt modelId="{5B1F6AA6-4CB5-DD41-A3BB-82738D3B0770}" type="pres">
      <dgm:prSet presAssocID="{492E5B1D-4D32-3E42-8B88-519A371F3995}" presName="child2" presStyleLbl="bgAcc1" presStyleIdx="1" presStyleCnt="4" custScaleX="119920" custLinFactNeighborX="14203" custLinFactNeighborY="5457"/>
      <dgm:spPr/>
      <dgm:t>
        <a:bodyPr/>
        <a:lstStyle/>
        <a:p>
          <a:endParaRPr lang="en-US"/>
        </a:p>
      </dgm:t>
    </dgm:pt>
    <dgm:pt modelId="{27C676E0-3B66-BF41-AFEE-CF1FB25BFDB3}" type="pres">
      <dgm:prSet presAssocID="{492E5B1D-4D32-3E42-8B88-519A371F399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540D4-2B1E-6342-986B-19D67B191E23}" type="pres">
      <dgm:prSet presAssocID="{492E5B1D-4D32-3E42-8B88-519A371F3995}" presName="child3group" presStyleCnt="0"/>
      <dgm:spPr/>
    </dgm:pt>
    <dgm:pt modelId="{20FE63DF-952A-1042-B86E-425CE64AA89D}" type="pres">
      <dgm:prSet presAssocID="{492E5B1D-4D32-3E42-8B88-519A371F3995}" presName="child3" presStyleLbl="bgAcc1" presStyleIdx="2" presStyleCnt="4" custScaleX="114436" custLinFactNeighborX="13857" custLinFactNeighborY="-4617"/>
      <dgm:spPr/>
      <dgm:t>
        <a:bodyPr/>
        <a:lstStyle/>
        <a:p>
          <a:endParaRPr lang="en-US"/>
        </a:p>
      </dgm:t>
    </dgm:pt>
    <dgm:pt modelId="{E0C2E024-35B3-C24F-8A75-00C53B9C27F0}" type="pres">
      <dgm:prSet presAssocID="{492E5B1D-4D32-3E42-8B88-519A371F399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8DF6F-3F92-264A-B158-BD5917E7FB8E}" type="pres">
      <dgm:prSet presAssocID="{492E5B1D-4D32-3E42-8B88-519A371F3995}" presName="child4group" presStyleCnt="0"/>
      <dgm:spPr/>
    </dgm:pt>
    <dgm:pt modelId="{9E92D1AF-69D4-2747-A739-9A7A11EE2967}" type="pres">
      <dgm:prSet presAssocID="{492E5B1D-4D32-3E42-8B88-519A371F3995}" presName="child4" presStyleLbl="bgAcc1" presStyleIdx="3" presStyleCnt="4" custAng="0" custScaleX="113776" custLinFactNeighborX="-15645" custLinFactNeighborY="-4618"/>
      <dgm:spPr/>
      <dgm:t>
        <a:bodyPr/>
        <a:lstStyle/>
        <a:p>
          <a:endParaRPr lang="en-US"/>
        </a:p>
      </dgm:t>
    </dgm:pt>
    <dgm:pt modelId="{F29093AF-516B-A94B-9A10-5AD138D5F729}" type="pres">
      <dgm:prSet presAssocID="{492E5B1D-4D32-3E42-8B88-519A371F399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3C40C-9297-4E49-BF68-2EAADCD509D4}" type="pres">
      <dgm:prSet presAssocID="{492E5B1D-4D32-3E42-8B88-519A371F3995}" presName="childPlaceholder" presStyleCnt="0"/>
      <dgm:spPr/>
    </dgm:pt>
    <dgm:pt modelId="{D5958342-D51B-8741-8C49-DE0330F75E5F}" type="pres">
      <dgm:prSet presAssocID="{492E5B1D-4D32-3E42-8B88-519A371F3995}" presName="circle" presStyleCnt="0"/>
      <dgm:spPr/>
    </dgm:pt>
    <dgm:pt modelId="{8AB016C6-C333-2349-98CF-6EF1A1206DF1}" type="pres">
      <dgm:prSet presAssocID="{492E5B1D-4D32-3E42-8B88-519A371F399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8D28C-FFAC-C04F-BF3D-5CD22B5C930B}" type="pres">
      <dgm:prSet presAssocID="{492E5B1D-4D32-3E42-8B88-519A371F399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A56C4-B0B0-0442-BC48-E3CDBA12E72B}" type="pres">
      <dgm:prSet presAssocID="{492E5B1D-4D32-3E42-8B88-519A371F399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62341-8606-3B42-A8A8-7AE791055752}" type="pres">
      <dgm:prSet presAssocID="{492E5B1D-4D32-3E42-8B88-519A371F399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93873-9D4D-734B-8F0C-269D07472506}" type="pres">
      <dgm:prSet presAssocID="{492E5B1D-4D32-3E42-8B88-519A371F3995}" presName="quadrantPlaceholder" presStyleCnt="0"/>
      <dgm:spPr/>
    </dgm:pt>
    <dgm:pt modelId="{BAA1293D-8032-EA40-A74E-EA2AE1B6B4AA}" type="pres">
      <dgm:prSet presAssocID="{492E5B1D-4D32-3E42-8B88-519A371F3995}" presName="center1" presStyleLbl="fgShp" presStyleIdx="0" presStyleCnt="2"/>
      <dgm:spPr/>
    </dgm:pt>
    <dgm:pt modelId="{7CE9CAFD-503B-EA45-B327-E5B5DA543F0E}" type="pres">
      <dgm:prSet presAssocID="{492E5B1D-4D32-3E42-8B88-519A371F3995}" presName="center2" presStyleLbl="fgShp" presStyleIdx="1" presStyleCnt="2"/>
      <dgm:spPr/>
    </dgm:pt>
  </dgm:ptLst>
  <dgm:cxnLst>
    <dgm:cxn modelId="{CB01AADC-7F29-BD4B-A1D3-94675E47E791}" type="presOf" srcId="{05BCC9F2-6DE7-414F-A2E1-E11CDBFA5BCB}" destId="{F29093AF-516B-A94B-9A10-5AD138D5F729}" srcOrd="1" destOrd="1" presId="urn:microsoft.com/office/officeart/2005/8/layout/cycle4#1"/>
    <dgm:cxn modelId="{BDFD13F1-9B6C-B748-8E1F-CF1A99C5FB74}" type="presOf" srcId="{D9A516CF-04E4-BB41-B72D-649CC71CD569}" destId="{19C16522-DB70-E74C-A95D-F3582F432D46}" srcOrd="1" destOrd="2" presId="urn:microsoft.com/office/officeart/2005/8/layout/cycle4#1"/>
    <dgm:cxn modelId="{F67541AE-96C7-D140-836F-CA7A59C33DE1}" type="presOf" srcId="{C461A7DE-7878-4345-B660-CC96D41CFBB9}" destId="{20FE63DF-952A-1042-B86E-425CE64AA89D}" srcOrd="0" destOrd="3" presId="urn:microsoft.com/office/officeart/2005/8/layout/cycle4#1"/>
    <dgm:cxn modelId="{BB0C2DE3-CDDF-7C4A-9DCE-E2A85D8F36E2}" srcId="{492E5B1D-4D32-3E42-8B88-519A371F3995}" destId="{73AE2C91-EE62-C043-AA9B-8035554A4E0B}" srcOrd="0" destOrd="0" parTransId="{38244964-9C6E-5648-A9B2-64166A557933}" sibTransId="{7AD98A04-C5A6-2F40-970A-2249D4A558FC}"/>
    <dgm:cxn modelId="{4784CD01-2196-0E41-A94C-D5C25829988E}" srcId="{CF7B4DE0-F868-0640-B344-1DE6FB013B71}" destId="{72B56AC2-BDFC-ED47-8EBB-6BF5E35E2132}" srcOrd="3" destOrd="0" parTransId="{DF1C73C0-133A-A442-BE00-39DE8D50339A}" sibTransId="{06F47D0F-4AEC-094D-A808-84ED41195537}"/>
    <dgm:cxn modelId="{407C1A31-C63E-CC40-A042-29E42547A9A7}" type="presOf" srcId="{432371A7-4042-054D-BA35-7A558D067F6E}" destId="{20FE63DF-952A-1042-B86E-425CE64AA89D}" srcOrd="0" destOrd="2" presId="urn:microsoft.com/office/officeart/2005/8/layout/cycle4#1"/>
    <dgm:cxn modelId="{97703732-E0CD-D340-B49B-824758FDD23A}" type="presOf" srcId="{9555CC21-3D23-DC4A-A4E7-DEA4E821916E}" destId="{19C16522-DB70-E74C-A95D-F3582F432D46}" srcOrd="1" destOrd="0" presId="urn:microsoft.com/office/officeart/2005/8/layout/cycle4#1"/>
    <dgm:cxn modelId="{F1DF9F3B-A535-494D-B124-5D9E2370526B}" srcId="{73AE2C91-EE62-C043-AA9B-8035554A4E0B}" destId="{61F1C46A-11BF-FC47-9F77-C91FC97024FD}" srcOrd="6" destOrd="0" parTransId="{BB9DAC94-E428-4249-8C7E-5F8AB97A2070}" sibTransId="{A5763ED5-E6A5-E24B-B9CC-D3C4174B00C5}"/>
    <dgm:cxn modelId="{17BEC393-129D-8F44-892C-B6D68AD9EE20}" type="presOf" srcId="{085869AE-660E-4A4F-BCE9-BEB1FD937C56}" destId="{5B1F6AA6-4CB5-DD41-A3BB-82738D3B0770}" srcOrd="0" destOrd="3" presId="urn:microsoft.com/office/officeart/2005/8/layout/cycle4#1"/>
    <dgm:cxn modelId="{E749388A-3E26-3140-829C-D9FB827581E8}" srcId="{752784EC-6CC7-AB49-80D4-E01CF0923B00}" destId="{CD7C71F5-562A-234E-910E-2003A39A8AB6}" srcOrd="0" destOrd="0" parTransId="{7656B3D4-DA08-AF4C-9156-6198255AD144}" sibTransId="{CDE9C45F-5695-DC43-9C26-CCB4DD1724F9}"/>
    <dgm:cxn modelId="{726C52A5-DD24-F747-9CF4-D36FADEB8BC9}" type="presOf" srcId="{D78F5F3A-D011-0144-97DC-D36323954B49}" destId="{19C16522-DB70-E74C-A95D-F3582F432D46}" srcOrd="1" destOrd="8" presId="urn:microsoft.com/office/officeart/2005/8/layout/cycle4#1"/>
    <dgm:cxn modelId="{5CBC75C4-2F71-B24D-9B69-72C2B058A34F}" type="presOf" srcId="{F273B1B3-D061-9347-81D2-0D1F2E2A5E48}" destId="{5B1F6AA6-4CB5-DD41-A3BB-82738D3B0770}" srcOrd="0" destOrd="1" presId="urn:microsoft.com/office/officeart/2005/8/layout/cycle4#1"/>
    <dgm:cxn modelId="{143B1ADC-36E2-7942-9446-56411E7498BA}" srcId="{73AE2C91-EE62-C043-AA9B-8035554A4E0B}" destId="{1404851F-BEC6-B640-8335-94580BEDB288}" srcOrd="1" destOrd="0" parTransId="{6C16D268-E58D-E243-9AB6-52D34A2471EE}" sibTransId="{099B8169-01BE-9A4D-99DA-FABAE5E81DEC}"/>
    <dgm:cxn modelId="{C3468F5F-0C7E-6E45-BA9A-D9EB4F90E925}" type="presOf" srcId="{16E564AE-74DC-364E-838D-969499F95C72}" destId="{E0C2E024-35B3-C24F-8A75-00C53B9C27F0}" srcOrd="1" destOrd="4" presId="urn:microsoft.com/office/officeart/2005/8/layout/cycle4#1"/>
    <dgm:cxn modelId="{F03CC1D5-5573-2E4C-A176-6B7D2334F358}" type="presOf" srcId="{F7B2DBF3-1622-384B-BAD4-4E33EA3494D9}" destId="{20FE63DF-952A-1042-B86E-425CE64AA89D}" srcOrd="0" destOrd="5" presId="urn:microsoft.com/office/officeart/2005/8/layout/cycle4#1"/>
    <dgm:cxn modelId="{1BD1E304-DB42-9346-913B-C5849B313C60}" srcId="{752784EC-6CC7-AB49-80D4-E01CF0923B00}" destId="{FD139B26-C08A-2442-9028-2EAD76969748}" srcOrd="2" destOrd="0" parTransId="{381F8BC2-0191-5549-94BA-154B37DBAAC2}" sibTransId="{398D0109-D862-4B4F-8669-1E93433E9571}"/>
    <dgm:cxn modelId="{AFE82925-D97E-3648-894C-BCC580160C89}" type="presOf" srcId="{2701D696-41C7-BE46-A2B1-C96815393623}" destId="{F29093AF-516B-A94B-9A10-5AD138D5F729}" srcOrd="1" destOrd="2" presId="urn:microsoft.com/office/officeart/2005/8/layout/cycle4#1"/>
    <dgm:cxn modelId="{C08AA8EB-2945-284E-96A4-52FDDB652098}" type="presOf" srcId="{72B56AC2-BDFC-ED47-8EBB-6BF5E35E2132}" destId="{9E92D1AF-69D4-2747-A739-9A7A11EE2967}" srcOrd="0" destOrd="3" presId="urn:microsoft.com/office/officeart/2005/8/layout/cycle4#1"/>
    <dgm:cxn modelId="{65168504-89F4-124D-9F97-4D8EBAC02E55}" type="presOf" srcId="{94EE9736-CAF9-F143-8A66-AE42E002A5E3}" destId="{F29093AF-516B-A94B-9A10-5AD138D5F729}" srcOrd="1" destOrd="0" presId="urn:microsoft.com/office/officeart/2005/8/layout/cycle4#1"/>
    <dgm:cxn modelId="{D707DFA7-5005-DF43-9513-9298C03C10E1}" srcId="{CF7B4DE0-F868-0640-B344-1DE6FB013B71}" destId="{05BCC9F2-6DE7-414F-A2E1-E11CDBFA5BCB}" srcOrd="1" destOrd="0" parTransId="{C1FADB1A-FFEA-2D44-96FB-A58FE276BE12}" sibTransId="{E40450CB-2931-EE46-BD60-819C12DEBE5B}"/>
    <dgm:cxn modelId="{79488FF3-EE40-9643-9860-C03119BE4B38}" type="presOf" srcId="{CD7C71F5-562A-234E-910E-2003A39A8AB6}" destId="{5B1F6AA6-4CB5-DD41-A3BB-82738D3B0770}" srcOrd="0" destOrd="0" presId="urn:microsoft.com/office/officeart/2005/8/layout/cycle4#1"/>
    <dgm:cxn modelId="{04DF30D1-1FDE-1746-B0EC-AD3119AC5002}" srcId="{DC360A02-EBE6-6646-AC95-4459DC2F8045}" destId="{C2F43960-EEF0-B445-8720-B2B3A979A692}" srcOrd="0" destOrd="0" parTransId="{D3887C83-C8BC-D444-9923-DCC3E56B48EC}" sibTransId="{F88D8D6D-CB90-154B-BF8B-A99377F33D84}"/>
    <dgm:cxn modelId="{877B0416-B91A-5E40-9A31-6CDBEF3F68F3}" type="presOf" srcId="{C2F43960-EEF0-B445-8720-B2B3A979A692}" destId="{E0C2E024-35B3-C24F-8A75-00C53B9C27F0}" srcOrd="1" destOrd="0" presId="urn:microsoft.com/office/officeart/2005/8/layout/cycle4#1"/>
    <dgm:cxn modelId="{98CB5FB1-600F-3A4C-B7CD-2F0C76769684}" type="presOf" srcId="{73AE2C91-EE62-C043-AA9B-8035554A4E0B}" destId="{8AB016C6-C333-2349-98CF-6EF1A1206DF1}" srcOrd="0" destOrd="0" presId="urn:microsoft.com/office/officeart/2005/8/layout/cycle4#1"/>
    <dgm:cxn modelId="{671085CF-C7DB-864D-9AA4-8C4BD4C24C80}" type="presOf" srcId="{492E5B1D-4D32-3E42-8B88-519A371F3995}" destId="{1CFF286F-277B-1E47-B67F-D6A422D3208F}" srcOrd="0" destOrd="0" presId="urn:microsoft.com/office/officeart/2005/8/layout/cycle4#1"/>
    <dgm:cxn modelId="{9447B696-EAB6-8344-8B70-5616F66EB614}" type="presOf" srcId="{F3EA8F68-FF55-9C49-9BD4-F68C01175335}" destId="{27C676E0-3B66-BF41-AFEE-CF1FB25BFDB3}" srcOrd="1" destOrd="4" presId="urn:microsoft.com/office/officeart/2005/8/layout/cycle4#1"/>
    <dgm:cxn modelId="{5F0E7566-44C3-304C-8807-3A4A1296776C}" type="presOf" srcId="{FD139B26-C08A-2442-9028-2EAD76969748}" destId="{5B1F6AA6-4CB5-DD41-A3BB-82738D3B0770}" srcOrd="0" destOrd="2" presId="urn:microsoft.com/office/officeart/2005/8/layout/cycle4#1"/>
    <dgm:cxn modelId="{7CFA8AF4-AC5B-DC47-82F0-4170A93B7152}" type="presOf" srcId="{72B56AC2-BDFC-ED47-8EBB-6BF5E35E2132}" destId="{F29093AF-516B-A94B-9A10-5AD138D5F729}" srcOrd="1" destOrd="3" presId="urn:microsoft.com/office/officeart/2005/8/layout/cycle4#1"/>
    <dgm:cxn modelId="{E2117837-37D7-084A-91A7-02477B2B5299}" type="presOf" srcId="{F7B2DBF3-1622-384B-BAD4-4E33EA3494D9}" destId="{E0C2E024-35B3-C24F-8A75-00C53B9C27F0}" srcOrd="1" destOrd="5" presId="urn:microsoft.com/office/officeart/2005/8/layout/cycle4#1"/>
    <dgm:cxn modelId="{36309177-9F99-2D41-BA47-B41912D15669}" type="presOf" srcId="{61F1C46A-11BF-FC47-9F77-C91FC97024FD}" destId="{19C16522-DB70-E74C-A95D-F3582F432D46}" srcOrd="1" destOrd="6" presId="urn:microsoft.com/office/officeart/2005/8/layout/cycle4#1"/>
    <dgm:cxn modelId="{313ED2CD-39FE-7644-93C3-EA112664C757}" type="presOf" srcId="{FB9A53DC-57E2-AF4F-9DF0-F83739CD4D77}" destId="{19C16522-DB70-E74C-A95D-F3582F432D46}" srcOrd="1" destOrd="3" presId="urn:microsoft.com/office/officeart/2005/8/layout/cycle4#1"/>
    <dgm:cxn modelId="{E7B544D7-92A7-D641-B77C-E099F8B25ECA}" srcId="{492E5B1D-4D32-3E42-8B88-519A371F3995}" destId="{DC360A02-EBE6-6646-AC95-4459DC2F8045}" srcOrd="2" destOrd="0" parTransId="{1FA7B091-3F39-B84A-B37C-ED04AE59AD9E}" sibTransId="{56A0AD5B-2FF9-E747-8570-067A64E99470}"/>
    <dgm:cxn modelId="{6EC4B203-1571-5E48-91CF-8A82C5AEE541}" type="presOf" srcId="{05BCC9F2-6DE7-414F-A2E1-E11CDBFA5BCB}" destId="{9E92D1AF-69D4-2747-A739-9A7A11EE2967}" srcOrd="0" destOrd="1" presId="urn:microsoft.com/office/officeart/2005/8/layout/cycle4#1"/>
    <dgm:cxn modelId="{C42D5055-0996-F14C-BFCE-F823AB346DE5}" srcId="{752784EC-6CC7-AB49-80D4-E01CF0923B00}" destId="{085869AE-660E-4A4F-BCE9-BEB1FD937C56}" srcOrd="3" destOrd="0" parTransId="{76903ACA-923B-694D-A73B-31C500E7B85A}" sibTransId="{C0F27CBA-6658-CE4C-A6AA-3DA279888770}"/>
    <dgm:cxn modelId="{1763E033-5B9B-704E-87CC-9366D9E1AFD4}" type="presOf" srcId="{94EE9736-CAF9-F143-8A66-AE42E002A5E3}" destId="{9E92D1AF-69D4-2747-A739-9A7A11EE2967}" srcOrd="0" destOrd="0" presId="urn:microsoft.com/office/officeart/2005/8/layout/cycle4#1"/>
    <dgm:cxn modelId="{43677BCA-AE27-C74A-B7B9-EE7525D1BC8D}" type="presOf" srcId="{78944F5C-6F88-6341-9F9C-81A2CD412F3D}" destId="{69F38A5C-F059-CA4E-918D-8E1E8A0577DF}" srcOrd="0" destOrd="5" presId="urn:microsoft.com/office/officeart/2005/8/layout/cycle4#1"/>
    <dgm:cxn modelId="{5623E21F-D330-FB4E-A32B-BA17A0203679}" srcId="{CF7B4DE0-F868-0640-B344-1DE6FB013B71}" destId="{2701D696-41C7-BE46-A2B1-C96815393623}" srcOrd="2" destOrd="0" parTransId="{D7F6A310-92D6-724B-ABC9-7B11D4EADF6C}" sibTransId="{6CA6572B-4D2C-1542-AF59-DBB15B70E72C}"/>
    <dgm:cxn modelId="{BBF207C3-5C27-0348-9DC9-1ABF49499D76}" type="presOf" srcId="{1404851F-BEC6-B640-8335-94580BEDB288}" destId="{69F38A5C-F059-CA4E-918D-8E1E8A0577DF}" srcOrd="0" destOrd="1" presId="urn:microsoft.com/office/officeart/2005/8/layout/cycle4#1"/>
    <dgm:cxn modelId="{ECD9F0DC-837E-2B43-AA42-C6D6BD71F8C3}" type="presOf" srcId="{66B0B62C-E040-C243-8915-158595ED92A6}" destId="{9E92D1AF-69D4-2747-A739-9A7A11EE2967}" srcOrd="0" destOrd="4" presId="urn:microsoft.com/office/officeart/2005/8/layout/cycle4#1"/>
    <dgm:cxn modelId="{0FB6F579-0B01-4E4B-AB56-73AE9619912B}" srcId="{73AE2C91-EE62-C043-AA9B-8035554A4E0B}" destId="{D9A516CF-04E4-BB41-B72D-649CC71CD569}" srcOrd="2" destOrd="0" parTransId="{911A36F1-8060-8145-ACDB-82F9D45BD46A}" sibTransId="{ABD05FB4-420C-8842-A556-5AA238F08BA6}"/>
    <dgm:cxn modelId="{596CEC16-C770-B64F-83D1-0D9C4D0D161D}" type="presOf" srcId="{F3EA8F68-FF55-9C49-9BD4-F68C01175335}" destId="{5B1F6AA6-4CB5-DD41-A3BB-82738D3B0770}" srcOrd="0" destOrd="4" presId="urn:microsoft.com/office/officeart/2005/8/layout/cycle4#1"/>
    <dgm:cxn modelId="{BAABD966-D594-7E4D-8661-619914002F26}" srcId="{752784EC-6CC7-AB49-80D4-E01CF0923B00}" destId="{F273B1B3-D061-9347-81D2-0D1F2E2A5E48}" srcOrd="1" destOrd="0" parTransId="{F56502E0-3CD5-0546-9D6F-54A273F61395}" sibTransId="{6F11075A-1289-9041-96E5-644DCF969A48}"/>
    <dgm:cxn modelId="{7BE02318-B571-3F4F-A2BE-7978904B3329}" type="presOf" srcId="{16E564AE-74DC-364E-838D-969499F95C72}" destId="{20FE63DF-952A-1042-B86E-425CE64AA89D}" srcOrd="0" destOrd="4" presId="urn:microsoft.com/office/officeart/2005/8/layout/cycle4#1"/>
    <dgm:cxn modelId="{872469C6-120B-6A4A-B719-5E8038100321}" srcId="{73AE2C91-EE62-C043-AA9B-8035554A4E0B}" destId="{78944F5C-6F88-6341-9F9C-81A2CD412F3D}" srcOrd="5" destOrd="0" parTransId="{50E8FBEA-AE7C-5F47-9255-1AA583B7947F}" sibTransId="{B0570A57-8E9B-7E42-AA66-14D0A53E1A00}"/>
    <dgm:cxn modelId="{C7030CD5-8A21-4544-A802-AB05483903F0}" type="presOf" srcId="{432371A7-4042-054D-BA35-7A558D067F6E}" destId="{E0C2E024-35B3-C24F-8A75-00C53B9C27F0}" srcOrd="1" destOrd="2" presId="urn:microsoft.com/office/officeart/2005/8/layout/cycle4#1"/>
    <dgm:cxn modelId="{42C09301-B80D-D64C-9AF1-C1B1AA3522CE}" type="presOf" srcId="{DA9842E3-6BE6-5F40-A6D3-6C0098340961}" destId="{19C16522-DB70-E74C-A95D-F3582F432D46}" srcOrd="1" destOrd="7" presId="urn:microsoft.com/office/officeart/2005/8/layout/cycle4#1"/>
    <dgm:cxn modelId="{B01C48CD-9176-B541-8050-56E477161F94}" type="presOf" srcId="{D78F5F3A-D011-0144-97DC-D36323954B49}" destId="{69F38A5C-F059-CA4E-918D-8E1E8A0577DF}" srcOrd="0" destOrd="8" presId="urn:microsoft.com/office/officeart/2005/8/layout/cycle4#1"/>
    <dgm:cxn modelId="{76DCA6AB-4DC9-474F-A2B5-B2D07A3B6EA9}" srcId="{DC360A02-EBE6-6646-AC95-4459DC2F8045}" destId="{F938995C-A855-C44A-B944-6071E7664405}" srcOrd="1" destOrd="0" parTransId="{B56D535E-A161-EA4F-A84A-09616E8C0ABA}" sibTransId="{9BC2BC97-3374-3642-8537-7A86CC69BD7C}"/>
    <dgm:cxn modelId="{904813B1-AAE7-5D4C-B2EF-8A850A4954A7}" type="presOf" srcId="{78944F5C-6F88-6341-9F9C-81A2CD412F3D}" destId="{19C16522-DB70-E74C-A95D-F3582F432D46}" srcOrd="1" destOrd="5" presId="urn:microsoft.com/office/officeart/2005/8/layout/cycle4#1"/>
    <dgm:cxn modelId="{08E86355-1584-DD44-A516-FF96F9CAF147}" type="presOf" srcId="{752784EC-6CC7-AB49-80D4-E01CF0923B00}" destId="{9DA8D28C-FFAC-C04F-BF3D-5CD22B5C930B}" srcOrd="0" destOrd="0" presId="urn:microsoft.com/office/officeart/2005/8/layout/cycle4#1"/>
    <dgm:cxn modelId="{7A98A6E4-C365-C348-8BA9-7A35775D654A}" type="presOf" srcId="{F938995C-A855-C44A-B944-6071E7664405}" destId="{20FE63DF-952A-1042-B86E-425CE64AA89D}" srcOrd="0" destOrd="1" presId="urn:microsoft.com/office/officeart/2005/8/layout/cycle4#1"/>
    <dgm:cxn modelId="{57BF6294-16AE-3C4D-8070-190CF5331EBE}" type="presOf" srcId="{D3C7B4B1-6EAB-F34B-B691-87E8B85898E5}" destId="{19C16522-DB70-E74C-A95D-F3582F432D46}" srcOrd="1" destOrd="4" presId="urn:microsoft.com/office/officeart/2005/8/layout/cycle4#1"/>
    <dgm:cxn modelId="{EE0F8E6C-7B1C-6B4B-AD3F-FAC2B6A111C2}" type="presOf" srcId="{FB9A53DC-57E2-AF4F-9DF0-F83739CD4D77}" destId="{69F38A5C-F059-CA4E-918D-8E1E8A0577DF}" srcOrd="0" destOrd="3" presId="urn:microsoft.com/office/officeart/2005/8/layout/cycle4#1"/>
    <dgm:cxn modelId="{27CAD560-DA27-B640-8C99-3D23E463A1D7}" type="presOf" srcId="{F273B1B3-D061-9347-81D2-0D1F2E2A5E48}" destId="{27C676E0-3B66-BF41-AFEE-CF1FB25BFDB3}" srcOrd="1" destOrd="1" presId="urn:microsoft.com/office/officeart/2005/8/layout/cycle4#1"/>
    <dgm:cxn modelId="{2561123F-EC49-D64F-8D49-B1774C470684}" type="presOf" srcId="{CD7C71F5-562A-234E-910E-2003A39A8AB6}" destId="{27C676E0-3B66-BF41-AFEE-CF1FB25BFDB3}" srcOrd="1" destOrd="0" presId="urn:microsoft.com/office/officeart/2005/8/layout/cycle4#1"/>
    <dgm:cxn modelId="{F72CD7A4-18A8-114F-AAC3-5BFD01CC5D19}" type="presOf" srcId="{DA9842E3-6BE6-5F40-A6D3-6C0098340961}" destId="{69F38A5C-F059-CA4E-918D-8E1E8A0577DF}" srcOrd="0" destOrd="7" presId="urn:microsoft.com/office/officeart/2005/8/layout/cycle4#1"/>
    <dgm:cxn modelId="{92F506BA-D102-F84F-B72C-78029EF36B9D}" srcId="{DC360A02-EBE6-6646-AC95-4459DC2F8045}" destId="{C461A7DE-7878-4345-B660-CC96D41CFBB9}" srcOrd="3" destOrd="0" parTransId="{BE4A6F5C-CBEE-9B47-9743-611774A0740F}" sibTransId="{78F1FC96-D27F-6D4F-A355-74AE6CCECA35}"/>
    <dgm:cxn modelId="{2C91369C-C227-CA42-8831-8503FABDCB46}" srcId="{CF7B4DE0-F868-0640-B344-1DE6FB013B71}" destId="{7316450E-2AB4-3F4E-965A-5D8A136DA014}" srcOrd="5" destOrd="0" parTransId="{FFFA96EC-F28D-6044-954C-F1791F43C3D6}" sibTransId="{FA886AEE-229E-D248-AB00-E79F09E74A06}"/>
    <dgm:cxn modelId="{240B187A-9F24-B743-B3D5-5A3999209490}" srcId="{73AE2C91-EE62-C043-AA9B-8035554A4E0B}" destId="{FB9A53DC-57E2-AF4F-9DF0-F83739CD4D77}" srcOrd="3" destOrd="0" parTransId="{841A312C-4928-C54F-958B-3306E9C661A7}" sibTransId="{9907711F-89C5-7042-A752-10396C9D2144}"/>
    <dgm:cxn modelId="{9D329D53-FC62-6E4F-83F3-FBFC97D17C35}" type="presOf" srcId="{DC360A02-EBE6-6646-AC95-4459DC2F8045}" destId="{9F6A56C4-B0B0-0442-BC48-E3CDBA12E72B}" srcOrd="0" destOrd="0" presId="urn:microsoft.com/office/officeart/2005/8/layout/cycle4#1"/>
    <dgm:cxn modelId="{46C7189F-11A4-494C-991E-21091ABE606A}" srcId="{DC360A02-EBE6-6646-AC95-4459DC2F8045}" destId="{432371A7-4042-054D-BA35-7A558D067F6E}" srcOrd="2" destOrd="0" parTransId="{A03EF6AA-9BD8-CF45-AEAC-B1CE7DACCED9}" sibTransId="{925D509B-B52F-3E40-BDE7-148777BBD5C1}"/>
    <dgm:cxn modelId="{CCB441DA-8CB3-5445-A155-7EEBA7A0F37F}" type="presOf" srcId="{FD139B26-C08A-2442-9028-2EAD76969748}" destId="{27C676E0-3B66-BF41-AFEE-CF1FB25BFDB3}" srcOrd="1" destOrd="2" presId="urn:microsoft.com/office/officeart/2005/8/layout/cycle4#1"/>
    <dgm:cxn modelId="{552039DE-B41C-D74C-A652-435D91FD1049}" type="presOf" srcId="{D3C7B4B1-6EAB-F34B-B691-87E8B85898E5}" destId="{69F38A5C-F059-CA4E-918D-8E1E8A0577DF}" srcOrd="0" destOrd="4" presId="urn:microsoft.com/office/officeart/2005/8/layout/cycle4#1"/>
    <dgm:cxn modelId="{258DF508-B9AE-294E-ABAD-D3412BD2AEEF}" type="presOf" srcId="{C461A7DE-7878-4345-B660-CC96D41CFBB9}" destId="{E0C2E024-35B3-C24F-8A75-00C53B9C27F0}" srcOrd="1" destOrd="3" presId="urn:microsoft.com/office/officeart/2005/8/layout/cycle4#1"/>
    <dgm:cxn modelId="{C257E682-C6AB-B846-8309-C93E468771D7}" srcId="{73AE2C91-EE62-C043-AA9B-8035554A4E0B}" destId="{D3C7B4B1-6EAB-F34B-B691-87E8B85898E5}" srcOrd="4" destOrd="0" parTransId="{DB92EB76-E670-534D-8CBE-414CA5F1C1E7}" sibTransId="{855637BC-DE21-4344-8FC4-0F8495244C82}"/>
    <dgm:cxn modelId="{B9BEF7B5-7273-6A43-88E5-35C348496E02}" type="presOf" srcId="{59FB06B8-06F1-5E43-A029-3E0EF878CA20}" destId="{27C676E0-3B66-BF41-AFEE-CF1FB25BFDB3}" srcOrd="1" destOrd="5" presId="urn:microsoft.com/office/officeart/2005/8/layout/cycle4#1"/>
    <dgm:cxn modelId="{3CD2932F-6D6A-004F-9CC2-C7BF97D4E52F}" type="presOf" srcId="{F938995C-A855-C44A-B944-6071E7664405}" destId="{E0C2E024-35B3-C24F-8A75-00C53B9C27F0}" srcOrd="1" destOrd="1" presId="urn:microsoft.com/office/officeart/2005/8/layout/cycle4#1"/>
    <dgm:cxn modelId="{69C4A95D-BD0A-504A-A727-2A9A9BF25EA4}" srcId="{752784EC-6CC7-AB49-80D4-E01CF0923B00}" destId="{59FB06B8-06F1-5E43-A029-3E0EF878CA20}" srcOrd="5" destOrd="0" parTransId="{FFB4CAD6-4175-5844-BEAC-4BE2FADE46FB}" sibTransId="{2A264CEB-C644-3143-9E17-0F726496AB5C}"/>
    <dgm:cxn modelId="{AE437A07-FD2C-854A-A8F4-A3EE10B8AFFF}" srcId="{73AE2C91-EE62-C043-AA9B-8035554A4E0B}" destId="{DA9842E3-6BE6-5F40-A6D3-6C0098340961}" srcOrd="7" destOrd="0" parTransId="{B882A13C-B787-BC4B-B564-79B17FBA87BB}" sibTransId="{9FC2A6A1-0575-BA47-908A-71B42BA4E9E5}"/>
    <dgm:cxn modelId="{4469F24F-9278-3F46-8F11-B2F65F4F2926}" type="presOf" srcId="{61F1C46A-11BF-FC47-9F77-C91FC97024FD}" destId="{69F38A5C-F059-CA4E-918D-8E1E8A0577DF}" srcOrd="0" destOrd="6" presId="urn:microsoft.com/office/officeart/2005/8/layout/cycle4#1"/>
    <dgm:cxn modelId="{584EC2DE-2E1A-3249-9FDB-87D99D787A63}" srcId="{73AE2C91-EE62-C043-AA9B-8035554A4E0B}" destId="{9555CC21-3D23-DC4A-A4E7-DEA4E821916E}" srcOrd="0" destOrd="0" parTransId="{87D32D37-EDB0-B44D-B8E8-5E39D0019BC4}" sibTransId="{E72FFBD7-A924-C145-AFD6-DC11854D1753}"/>
    <dgm:cxn modelId="{ED511D8F-D1C8-D349-A1E1-6D235783CA6D}" type="presOf" srcId="{7316450E-2AB4-3F4E-965A-5D8A136DA014}" destId="{F29093AF-516B-A94B-9A10-5AD138D5F729}" srcOrd="1" destOrd="5" presId="urn:microsoft.com/office/officeart/2005/8/layout/cycle4#1"/>
    <dgm:cxn modelId="{DEDCE169-978B-B044-B8AE-2FCFF8A45958}" srcId="{752784EC-6CC7-AB49-80D4-E01CF0923B00}" destId="{F3EA8F68-FF55-9C49-9BD4-F68C01175335}" srcOrd="4" destOrd="0" parTransId="{1EC3D8D3-4CB9-A94E-BA55-EB39302B0020}" sibTransId="{558B6F7B-DBCC-FE42-9511-91F40CA7AA3D}"/>
    <dgm:cxn modelId="{711E2A08-9009-A042-862E-D5348A13953F}" type="presOf" srcId="{1404851F-BEC6-B640-8335-94580BEDB288}" destId="{19C16522-DB70-E74C-A95D-F3582F432D46}" srcOrd="1" destOrd="1" presId="urn:microsoft.com/office/officeart/2005/8/layout/cycle4#1"/>
    <dgm:cxn modelId="{3FACCD39-87A6-8449-8DB2-992F4E99F858}" type="presOf" srcId="{66B0B62C-E040-C243-8915-158595ED92A6}" destId="{F29093AF-516B-A94B-9A10-5AD138D5F729}" srcOrd="1" destOrd="4" presId="urn:microsoft.com/office/officeart/2005/8/layout/cycle4#1"/>
    <dgm:cxn modelId="{C6AEF901-D5FF-064C-88E2-A2ECA15E09F8}" srcId="{CF7B4DE0-F868-0640-B344-1DE6FB013B71}" destId="{94EE9736-CAF9-F143-8A66-AE42E002A5E3}" srcOrd="0" destOrd="0" parTransId="{C7362383-9AAE-B54A-8A7B-D082A2030109}" sibTransId="{A60176EC-3BC3-AE42-91B9-5C7254B2E0DF}"/>
    <dgm:cxn modelId="{856A45DF-59C4-BD47-BC8A-598E02B40144}" srcId="{CF7B4DE0-F868-0640-B344-1DE6FB013B71}" destId="{66B0B62C-E040-C243-8915-158595ED92A6}" srcOrd="4" destOrd="0" parTransId="{BD929652-EA91-5D45-907F-934D05F2158A}" sibTransId="{29DBAA97-73C3-AC44-9414-D800B289048E}"/>
    <dgm:cxn modelId="{A6F6B458-BD7B-B349-9AD0-ED088A036B81}" srcId="{73AE2C91-EE62-C043-AA9B-8035554A4E0B}" destId="{D78F5F3A-D011-0144-97DC-D36323954B49}" srcOrd="8" destOrd="0" parTransId="{E9D4C3E6-BC90-D543-B652-82E7BC986CFF}" sibTransId="{EAFE45D0-B4F5-0B41-B0B8-75141C2B8688}"/>
    <dgm:cxn modelId="{85A968CD-33B3-F546-A65B-05167B9B4FE5}" type="presOf" srcId="{2701D696-41C7-BE46-A2B1-C96815393623}" destId="{9E92D1AF-69D4-2747-A739-9A7A11EE2967}" srcOrd="0" destOrd="2" presId="urn:microsoft.com/office/officeart/2005/8/layout/cycle4#1"/>
    <dgm:cxn modelId="{B53665B8-C513-E84E-BAE4-7D00F71CBDF7}" type="presOf" srcId="{CF7B4DE0-F868-0640-B344-1DE6FB013B71}" destId="{30E62341-8606-3B42-A8A8-7AE791055752}" srcOrd="0" destOrd="0" presId="urn:microsoft.com/office/officeart/2005/8/layout/cycle4#1"/>
    <dgm:cxn modelId="{1D5B495B-D856-7F44-A5C6-1627AD432FC2}" srcId="{DC360A02-EBE6-6646-AC95-4459DC2F8045}" destId="{F7B2DBF3-1622-384B-BAD4-4E33EA3494D9}" srcOrd="5" destOrd="0" parTransId="{D3939DFC-F5AD-484D-A443-567616D4A284}" sibTransId="{B304EF93-37EF-2047-8BB8-A56CA4A99B2A}"/>
    <dgm:cxn modelId="{0DB28C11-5FF3-4F4D-B8B0-D7967B6FA319}" srcId="{492E5B1D-4D32-3E42-8B88-519A371F3995}" destId="{752784EC-6CC7-AB49-80D4-E01CF0923B00}" srcOrd="1" destOrd="0" parTransId="{BB186E2D-0AA6-3841-95DA-4958C772EB12}" sibTransId="{A8539167-54C6-554B-BE67-FDD5517FCE1E}"/>
    <dgm:cxn modelId="{42D3284D-52F1-8046-8018-E5AC4FDBC804}" type="presOf" srcId="{085869AE-660E-4A4F-BCE9-BEB1FD937C56}" destId="{27C676E0-3B66-BF41-AFEE-CF1FB25BFDB3}" srcOrd="1" destOrd="3" presId="urn:microsoft.com/office/officeart/2005/8/layout/cycle4#1"/>
    <dgm:cxn modelId="{605FFB5C-9CEF-BD4D-846F-356E2B233D54}" type="presOf" srcId="{59FB06B8-06F1-5E43-A029-3E0EF878CA20}" destId="{5B1F6AA6-4CB5-DD41-A3BB-82738D3B0770}" srcOrd="0" destOrd="5" presId="urn:microsoft.com/office/officeart/2005/8/layout/cycle4#1"/>
    <dgm:cxn modelId="{B4D8795A-D5AE-5B43-AA38-BB38404680E2}" srcId="{492E5B1D-4D32-3E42-8B88-519A371F3995}" destId="{CF7B4DE0-F868-0640-B344-1DE6FB013B71}" srcOrd="3" destOrd="0" parTransId="{61695753-821E-CB42-8507-CD58E86997B6}" sibTransId="{7D2A5AC4-65CF-4B4C-82E1-A52ECDF73C5F}"/>
    <dgm:cxn modelId="{A8385D86-8FFB-9442-ADEA-93D2A0A4C694}" srcId="{DC360A02-EBE6-6646-AC95-4459DC2F8045}" destId="{16E564AE-74DC-364E-838D-969499F95C72}" srcOrd="4" destOrd="0" parTransId="{9B5B7A4F-A590-BC4D-89AE-34E631F06F73}" sibTransId="{9859D28D-8395-0C44-9C3A-3436F31C0921}"/>
    <dgm:cxn modelId="{E6CE0583-CF8C-9840-9D6B-FE6417AAEDD8}" type="presOf" srcId="{7316450E-2AB4-3F4E-965A-5D8A136DA014}" destId="{9E92D1AF-69D4-2747-A739-9A7A11EE2967}" srcOrd="0" destOrd="5" presId="urn:microsoft.com/office/officeart/2005/8/layout/cycle4#1"/>
    <dgm:cxn modelId="{7B9ED8F5-69E6-D64E-90B4-C63E8186B2E1}" type="presOf" srcId="{C2F43960-EEF0-B445-8720-B2B3A979A692}" destId="{20FE63DF-952A-1042-B86E-425CE64AA89D}" srcOrd="0" destOrd="0" presId="urn:microsoft.com/office/officeart/2005/8/layout/cycle4#1"/>
    <dgm:cxn modelId="{E3B17B40-5886-0845-8ECF-4324CA3640A1}" type="presOf" srcId="{D9A516CF-04E4-BB41-B72D-649CC71CD569}" destId="{69F38A5C-F059-CA4E-918D-8E1E8A0577DF}" srcOrd="0" destOrd="2" presId="urn:microsoft.com/office/officeart/2005/8/layout/cycle4#1"/>
    <dgm:cxn modelId="{1B2122CE-F404-1A43-9358-79E8B54E8769}" type="presOf" srcId="{9555CC21-3D23-DC4A-A4E7-DEA4E821916E}" destId="{69F38A5C-F059-CA4E-918D-8E1E8A0577DF}" srcOrd="0" destOrd="0" presId="urn:microsoft.com/office/officeart/2005/8/layout/cycle4#1"/>
    <dgm:cxn modelId="{71647668-F436-FE40-95A9-FCCC689AE562}" type="presParOf" srcId="{1CFF286F-277B-1E47-B67F-D6A422D3208F}" destId="{E15BCD6E-CDAA-9D4A-913E-293B31FEA0A2}" srcOrd="0" destOrd="0" presId="urn:microsoft.com/office/officeart/2005/8/layout/cycle4#1"/>
    <dgm:cxn modelId="{A63369EA-EA97-134C-993D-D1901C1405A4}" type="presParOf" srcId="{E15BCD6E-CDAA-9D4A-913E-293B31FEA0A2}" destId="{ABA7105A-7889-7F4A-8AA2-01744EEBF051}" srcOrd="0" destOrd="0" presId="urn:microsoft.com/office/officeart/2005/8/layout/cycle4#1"/>
    <dgm:cxn modelId="{0CAD0BBA-1F57-1347-BA6E-C4AD4088DF52}" type="presParOf" srcId="{ABA7105A-7889-7F4A-8AA2-01744EEBF051}" destId="{69F38A5C-F059-CA4E-918D-8E1E8A0577DF}" srcOrd="0" destOrd="0" presId="urn:microsoft.com/office/officeart/2005/8/layout/cycle4#1"/>
    <dgm:cxn modelId="{7D2D6CE7-98B0-C444-B1D7-0159D743CF01}" type="presParOf" srcId="{ABA7105A-7889-7F4A-8AA2-01744EEBF051}" destId="{19C16522-DB70-E74C-A95D-F3582F432D46}" srcOrd="1" destOrd="0" presId="urn:microsoft.com/office/officeart/2005/8/layout/cycle4#1"/>
    <dgm:cxn modelId="{9BE2B021-6520-1442-96B2-666D7626DA57}" type="presParOf" srcId="{E15BCD6E-CDAA-9D4A-913E-293B31FEA0A2}" destId="{854254C1-4F63-D340-BD15-1150C122CCFC}" srcOrd="1" destOrd="0" presId="urn:microsoft.com/office/officeart/2005/8/layout/cycle4#1"/>
    <dgm:cxn modelId="{3B9ADCBF-E1A8-D24C-AD65-91713358EA58}" type="presParOf" srcId="{854254C1-4F63-D340-BD15-1150C122CCFC}" destId="{5B1F6AA6-4CB5-DD41-A3BB-82738D3B0770}" srcOrd="0" destOrd="0" presId="urn:microsoft.com/office/officeart/2005/8/layout/cycle4#1"/>
    <dgm:cxn modelId="{82B4DEBD-4C37-2A4B-90DD-4C9BA4284558}" type="presParOf" srcId="{854254C1-4F63-D340-BD15-1150C122CCFC}" destId="{27C676E0-3B66-BF41-AFEE-CF1FB25BFDB3}" srcOrd="1" destOrd="0" presId="urn:microsoft.com/office/officeart/2005/8/layout/cycle4#1"/>
    <dgm:cxn modelId="{8A232B4A-B837-F14F-8C78-D0D5B2480056}" type="presParOf" srcId="{E15BCD6E-CDAA-9D4A-913E-293B31FEA0A2}" destId="{FD2540D4-2B1E-6342-986B-19D67B191E23}" srcOrd="2" destOrd="0" presId="urn:microsoft.com/office/officeart/2005/8/layout/cycle4#1"/>
    <dgm:cxn modelId="{798A3DCF-9E27-B64C-A678-8D021E43755E}" type="presParOf" srcId="{FD2540D4-2B1E-6342-986B-19D67B191E23}" destId="{20FE63DF-952A-1042-B86E-425CE64AA89D}" srcOrd="0" destOrd="0" presId="urn:microsoft.com/office/officeart/2005/8/layout/cycle4#1"/>
    <dgm:cxn modelId="{8D3D896C-3B8B-3640-8C7B-F31A0625ECC1}" type="presParOf" srcId="{FD2540D4-2B1E-6342-986B-19D67B191E23}" destId="{E0C2E024-35B3-C24F-8A75-00C53B9C27F0}" srcOrd="1" destOrd="0" presId="urn:microsoft.com/office/officeart/2005/8/layout/cycle4#1"/>
    <dgm:cxn modelId="{0DCA93C4-9A84-A542-8A5A-337BEF3D3D13}" type="presParOf" srcId="{E15BCD6E-CDAA-9D4A-913E-293B31FEA0A2}" destId="{CD48DF6F-3F92-264A-B158-BD5917E7FB8E}" srcOrd="3" destOrd="0" presId="urn:microsoft.com/office/officeart/2005/8/layout/cycle4#1"/>
    <dgm:cxn modelId="{F9B4E70D-CDB8-E844-BD84-85E9A182EFC8}" type="presParOf" srcId="{CD48DF6F-3F92-264A-B158-BD5917E7FB8E}" destId="{9E92D1AF-69D4-2747-A739-9A7A11EE2967}" srcOrd="0" destOrd="0" presId="urn:microsoft.com/office/officeart/2005/8/layout/cycle4#1"/>
    <dgm:cxn modelId="{732D1709-D5E8-AA4B-BC23-A37654D2FE54}" type="presParOf" srcId="{CD48DF6F-3F92-264A-B158-BD5917E7FB8E}" destId="{F29093AF-516B-A94B-9A10-5AD138D5F729}" srcOrd="1" destOrd="0" presId="urn:microsoft.com/office/officeart/2005/8/layout/cycle4#1"/>
    <dgm:cxn modelId="{B2461258-EC8A-5C4B-88C8-3605E328528C}" type="presParOf" srcId="{E15BCD6E-CDAA-9D4A-913E-293B31FEA0A2}" destId="{B4E3C40C-9297-4E49-BF68-2EAADCD509D4}" srcOrd="4" destOrd="0" presId="urn:microsoft.com/office/officeart/2005/8/layout/cycle4#1"/>
    <dgm:cxn modelId="{86E4A89E-124D-6A40-8562-EC6C3417B157}" type="presParOf" srcId="{1CFF286F-277B-1E47-B67F-D6A422D3208F}" destId="{D5958342-D51B-8741-8C49-DE0330F75E5F}" srcOrd="1" destOrd="0" presId="urn:microsoft.com/office/officeart/2005/8/layout/cycle4#1"/>
    <dgm:cxn modelId="{4E93F4FF-3A42-EB43-8D28-A2419A96A36F}" type="presParOf" srcId="{D5958342-D51B-8741-8C49-DE0330F75E5F}" destId="{8AB016C6-C333-2349-98CF-6EF1A1206DF1}" srcOrd="0" destOrd="0" presId="urn:microsoft.com/office/officeart/2005/8/layout/cycle4#1"/>
    <dgm:cxn modelId="{CAA07AA5-C58B-A041-A3AF-7AA8A2EE3ADB}" type="presParOf" srcId="{D5958342-D51B-8741-8C49-DE0330F75E5F}" destId="{9DA8D28C-FFAC-C04F-BF3D-5CD22B5C930B}" srcOrd="1" destOrd="0" presId="urn:microsoft.com/office/officeart/2005/8/layout/cycle4#1"/>
    <dgm:cxn modelId="{F22E126C-3F63-1145-ACBD-166636EF2E05}" type="presParOf" srcId="{D5958342-D51B-8741-8C49-DE0330F75E5F}" destId="{9F6A56C4-B0B0-0442-BC48-E3CDBA12E72B}" srcOrd="2" destOrd="0" presId="urn:microsoft.com/office/officeart/2005/8/layout/cycle4#1"/>
    <dgm:cxn modelId="{C95094B2-E326-6643-97E2-1E9F4C1E6679}" type="presParOf" srcId="{D5958342-D51B-8741-8C49-DE0330F75E5F}" destId="{30E62341-8606-3B42-A8A8-7AE791055752}" srcOrd="3" destOrd="0" presId="urn:microsoft.com/office/officeart/2005/8/layout/cycle4#1"/>
    <dgm:cxn modelId="{C96CBAE4-2F73-3747-A47E-BBFFAE176308}" type="presParOf" srcId="{D5958342-D51B-8741-8C49-DE0330F75E5F}" destId="{A3993873-9D4D-734B-8F0C-269D07472506}" srcOrd="4" destOrd="0" presId="urn:microsoft.com/office/officeart/2005/8/layout/cycle4#1"/>
    <dgm:cxn modelId="{3387D46E-59A3-CD46-A076-7085B18C5447}" type="presParOf" srcId="{1CFF286F-277B-1E47-B67F-D6A422D3208F}" destId="{BAA1293D-8032-EA40-A74E-EA2AE1B6B4AA}" srcOrd="2" destOrd="0" presId="urn:microsoft.com/office/officeart/2005/8/layout/cycle4#1"/>
    <dgm:cxn modelId="{B301A294-C44A-3946-8B47-8D457057076E}" type="presParOf" srcId="{1CFF286F-277B-1E47-B67F-D6A422D3208F}" destId="{7CE9CAFD-503B-EA45-B327-E5B5DA543F0E}" srcOrd="3" destOrd="0" presId="urn:microsoft.com/office/officeart/2005/8/layout/cycle4#1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E63DF-952A-1042-B86E-425CE64AA89D}">
      <dsp:nvSpPr>
        <dsp:cNvPr id="0" name=""/>
        <dsp:cNvSpPr/>
      </dsp:nvSpPr>
      <dsp:spPr>
        <a:xfrm>
          <a:off x="5200979" y="3142791"/>
          <a:ext cx="2670768" cy="1511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Industry/Education Collaboration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Career Paths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Advisory Boards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Resources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Conferences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Government Initiatives</a:t>
          </a:r>
        </a:p>
      </dsp:txBody>
      <dsp:txXfrm>
        <a:off x="6035419" y="3553953"/>
        <a:ext cx="1803118" cy="1067436"/>
      </dsp:txXfrm>
    </dsp:sp>
    <dsp:sp modelId="{9E92D1AF-69D4-2747-A739-9A7A11EE2967}">
      <dsp:nvSpPr>
        <dsp:cNvPr id="0" name=""/>
        <dsp:cNvSpPr/>
      </dsp:nvSpPr>
      <dsp:spPr>
        <a:xfrm>
          <a:off x="712280" y="3142776"/>
          <a:ext cx="2655365" cy="1511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Career Days (displays, wings)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"Joy Ride" in Flight Simulator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Flight Safety </a:t>
          </a:r>
          <a:r>
            <a:rPr lang="en-US" sz="1000" b="1" kern="1200" dirty="0" smtClean="0">
              <a:solidFill>
                <a:srgbClr val="002060"/>
              </a:solidFill>
              <a:latin typeface="Arial Narrow"/>
              <a:cs typeface="Arial Narrow"/>
            </a:rPr>
            <a:t>Workshops</a:t>
          </a:r>
          <a:endParaRPr lang="en-US" sz="1000" b="1" kern="1200" dirty="0">
            <a:solidFill>
              <a:srgbClr val="002060"/>
            </a:solidFill>
            <a:latin typeface="Arial Narrow"/>
            <a:cs typeface="Arial Narrow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Interactive Website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Paper Airplane Design &amp; Contest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Outreach Packages</a:t>
          </a:r>
        </a:p>
      </dsp:txBody>
      <dsp:txXfrm>
        <a:off x="745490" y="3553938"/>
        <a:ext cx="1792335" cy="1067436"/>
      </dsp:txXfrm>
    </dsp:sp>
    <dsp:sp modelId="{5B1F6AA6-4CB5-DD41-A3BB-82738D3B0770}">
      <dsp:nvSpPr>
        <dsp:cNvPr id="0" name=""/>
        <dsp:cNvSpPr/>
      </dsp:nvSpPr>
      <dsp:spPr>
        <a:xfrm>
          <a:off x="5145059" y="82499"/>
          <a:ext cx="2798757" cy="1511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Workforce Development Strategies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Internships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Service Learning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Job </a:t>
          </a:r>
          <a:r>
            <a:rPr lang="en-US" sz="1000" b="1" kern="1200" dirty="0" smtClean="0">
              <a:solidFill>
                <a:srgbClr val="002060"/>
              </a:solidFill>
              <a:latin typeface="Arial Narrow"/>
              <a:cs typeface="Arial Narrow"/>
            </a:rPr>
            <a:t>Placement Website </a:t>
          </a:r>
          <a:endParaRPr lang="en-US" sz="1000" b="1" kern="1200" dirty="0">
            <a:solidFill>
              <a:srgbClr val="002060"/>
            </a:solidFill>
            <a:latin typeface="Arial Narrow"/>
            <a:cs typeface="Arial Narrow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Access to Advanced Technologies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Equipment and Outreach Materials</a:t>
          </a:r>
        </a:p>
      </dsp:txBody>
      <dsp:txXfrm>
        <a:off x="6017897" y="115709"/>
        <a:ext cx="1892710" cy="1067436"/>
      </dsp:txXfrm>
    </dsp:sp>
    <dsp:sp modelId="{69F38A5C-F059-CA4E-918D-8E1E8A0577DF}">
      <dsp:nvSpPr>
        <dsp:cNvPr id="0" name=""/>
        <dsp:cNvSpPr/>
      </dsp:nvSpPr>
      <dsp:spPr>
        <a:xfrm>
          <a:off x="733694" y="74260"/>
          <a:ext cx="2661269" cy="1511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Career Technical Education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Curriculum Improvements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Articulation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Certificates </a:t>
          </a:r>
          <a:r>
            <a:rPr lang="en-US" sz="1000" b="1" kern="1200" dirty="0" smtClean="0">
              <a:solidFill>
                <a:srgbClr val="002060"/>
              </a:solidFill>
              <a:latin typeface="Arial Narrow"/>
              <a:cs typeface="Arial Narrow"/>
            </a:rPr>
            <a:t>&amp; Degrees</a:t>
          </a:r>
          <a:endParaRPr lang="en-US" sz="1000" b="1" kern="1200" dirty="0">
            <a:solidFill>
              <a:srgbClr val="002060"/>
            </a:solidFill>
            <a:latin typeface="Arial Narrow"/>
            <a:cs typeface="Arial Narrow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solidFill>
                <a:srgbClr val="002060"/>
              </a:solidFill>
              <a:latin typeface="Arial Narrow"/>
              <a:cs typeface="Arial Narrow"/>
            </a:rPr>
            <a:t>Portfolio Assessment</a:t>
          </a:r>
          <a:endParaRPr lang="en-US" sz="1000" b="1" kern="1200" dirty="0">
            <a:solidFill>
              <a:srgbClr val="002060"/>
            </a:solidFill>
            <a:latin typeface="Arial Narrow"/>
            <a:cs typeface="Arial Narrow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Computer Based Training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>
              <a:solidFill>
                <a:srgbClr val="002060"/>
              </a:solidFill>
              <a:latin typeface="Arial Narrow"/>
              <a:cs typeface="Arial Narrow"/>
            </a:rPr>
            <a:t>Career Paths for High-pay, High Technology Aviation Careers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>
            <a:latin typeface="Arial Narrow"/>
            <a:cs typeface="Arial Narrow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>
            <a:latin typeface="Arial Narrow"/>
            <a:cs typeface="Arial Narrow"/>
          </a:endParaRPr>
        </a:p>
      </dsp:txBody>
      <dsp:txXfrm>
        <a:off x="766904" y="107470"/>
        <a:ext cx="1796468" cy="1067436"/>
      </dsp:txXfrm>
    </dsp:sp>
    <dsp:sp modelId="{8AB016C6-C333-2349-98CF-6EF1A1206DF1}">
      <dsp:nvSpPr>
        <dsp:cNvPr id="0" name=""/>
        <dsp:cNvSpPr/>
      </dsp:nvSpPr>
      <dsp:spPr>
        <a:xfrm>
          <a:off x="2250490" y="269290"/>
          <a:ext cx="2045665" cy="2045665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latin typeface="Arial Narrow"/>
            <a:cs typeface="Arial Narrow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 Narrow"/>
              <a:cs typeface="Arial Narrow"/>
            </a:rPr>
            <a:t>Cypress </a:t>
          </a:r>
          <a:r>
            <a:rPr lang="en-US" sz="1400" b="1" kern="1200" dirty="0" smtClean="0">
              <a:latin typeface="Arial Narrow"/>
              <a:cs typeface="Arial Narrow"/>
            </a:rPr>
            <a:t>College</a:t>
          </a:r>
          <a:endParaRPr lang="en-US" sz="1000" kern="1200" dirty="0">
            <a:latin typeface="Arial Narrow"/>
            <a:cs typeface="Arial Narrow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Arial Narrow"/>
              <a:cs typeface="Arial Narrow"/>
            </a:rPr>
            <a:t>~</a:t>
          </a:r>
          <a:r>
            <a:rPr lang="en-US" sz="1000" b="1" kern="1200" dirty="0" smtClean="0">
              <a:latin typeface="Arial Narrow"/>
              <a:cs typeface="Arial Narrow"/>
            </a:rPr>
            <a:t>Aviation </a:t>
          </a:r>
          <a:r>
            <a:rPr lang="en-US" sz="1000" b="1" kern="1200" dirty="0">
              <a:latin typeface="Arial Narrow"/>
              <a:cs typeface="Arial Narrow"/>
            </a:rPr>
            <a:t>&amp; Travel Careers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latin typeface="Arial Narrow"/>
              <a:cs typeface="Arial Narrow"/>
            </a:rPr>
            <a:t>~Homeland Transportation Security</a:t>
          </a:r>
          <a:endParaRPr lang="en-US" sz="900" b="1" kern="1200" dirty="0" smtClean="0">
            <a:latin typeface="Arial Narrow"/>
            <a:cs typeface="Arial Narrow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 Narrow"/>
              <a:cs typeface="Arial Narrow"/>
            </a:rPr>
            <a:t>–Cruise Line Sales &amp; Ops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latin typeface="Arial Narrow"/>
            <a:cs typeface="Arial Narrow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latin typeface="Arial Narrow"/>
            <a:cs typeface="Arial Narrow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latin typeface="Arial Narrow"/>
            <a:cs typeface="Arial Narrow"/>
          </a:endParaRPr>
        </a:p>
      </dsp:txBody>
      <dsp:txXfrm>
        <a:off x="2849651" y="868451"/>
        <a:ext cx="1446504" cy="1446504"/>
      </dsp:txXfrm>
    </dsp:sp>
    <dsp:sp modelId="{9DA8D28C-FFAC-C04F-BF3D-5CD22B5C930B}">
      <dsp:nvSpPr>
        <dsp:cNvPr id="0" name=""/>
        <dsp:cNvSpPr/>
      </dsp:nvSpPr>
      <dsp:spPr>
        <a:xfrm rot="5400000">
          <a:off x="4390644" y="269290"/>
          <a:ext cx="2045665" cy="2045665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latin typeface="Arial Narrow"/>
            <a:cs typeface="Arial Narrow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 Narrow"/>
              <a:cs typeface="Arial Narrow"/>
            </a:rPr>
            <a:t>Industry</a:t>
          </a:r>
          <a:endParaRPr lang="en-US" sz="900" kern="1200" dirty="0">
            <a:latin typeface="Arial Narrow"/>
            <a:cs typeface="Arial Narrow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 Narrow"/>
              <a:cs typeface="Arial Narrow"/>
            </a:rPr>
            <a:t>~Airlines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 Narrow"/>
              <a:cs typeface="Arial Narrow"/>
            </a:rPr>
            <a:t>~Travel Companies (</a:t>
          </a:r>
          <a:r>
            <a:rPr lang="en-US" sz="900" b="1" kern="1200" dirty="0">
              <a:latin typeface="Arial Narrow"/>
              <a:cs typeface="Arial Narrow"/>
            </a:rPr>
            <a:t>Disney, cruise, agencies)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latin typeface="Arial Narrow"/>
              <a:cs typeface="Arial Narrow"/>
            </a:rPr>
            <a:t>~Flight Safety International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 Narrow"/>
              <a:cs typeface="Arial Narrow"/>
            </a:rPr>
            <a:t>~Flight Schools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>
            <a:latin typeface="Arial Narrow"/>
            <a:cs typeface="Arial Narrow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>
            <a:latin typeface="Arial Narrow"/>
            <a:cs typeface="Arial Narrow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>
            <a:latin typeface="Arial Narrow"/>
            <a:cs typeface="Arial Narrow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>
            <a:latin typeface="Arial Narrow"/>
            <a:cs typeface="Arial Narrow"/>
          </a:endParaRPr>
        </a:p>
      </dsp:txBody>
      <dsp:txXfrm rot="-5400000">
        <a:off x="4390644" y="868451"/>
        <a:ext cx="1446504" cy="1446504"/>
      </dsp:txXfrm>
    </dsp:sp>
    <dsp:sp modelId="{9F6A56C4-B0B0-0442-BC48-E3CDBA12E72B}">
      <dsp:nvSpPr>
        <dsp:cNvPr id="0" name=""/>
        <dsp:cNvSpPr/>
      </dsp:nvSpPr>
      <dsp:spPr>
        <a:xfrm rot="10800000">
          <a:off x="4390644" y="2409443"/>
          <a:ext cx="2045665" cy="2045665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Arial Narrow"/>
              <a:cs typeface="Arial Narrow"/>
            </a:rPr>
            <a:t>           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dirty="0">
            <a:latin typeface="Arial Narrow"/>
            <a:cs typeface="Arial Narrow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Arial Narrow"/>
              <a:cs typeface="Arial Narrow"/>
            </a:rPr>
            <a:t>Aviation / Travel Collaborative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 Narrow"/>
              <a:cs typeface="Arial Narrow"/>
            </a:rPr>
            <a:t>~Two-year Colleges   </a:t>
          </a:r>
          <a:r>
            <a:rPr lang="en-US" sz="900" b="1" kern="1200" dirty="0">
              <a:latin typeface="Arial Narrow"/>
              <a:cs typeface="Arial Narrow"/>
            </a:rPr>
            <a:t>(CC, OCC, LBCC, Mt. Sac)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 Narrow"/>
              <a:cs typeface="Arial Narrow"/>
            </a:rPr>
            <a:t>~Four-year Colleges </a:t>
          </a:r>
          <a:r>
            <a:rPr lang="en-US" sz="900" b="1" kern="1200" dirty="0">
              <a:latin typeface="Arial Narrow"/>
              <a:cs typeface="Arial Narrow"/>
            </a:rPr>
            <a:t>(CSU LA, USC, SIU)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 Narrow"/>
              <a:cs typeface="Arial Narrow"/>
            </a:rPr>
            <a:t>~High Schools, ROP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 Narrow"/>
              <a:cs typeface="Arial Narrow"/>
            </a:rPr>
            <a:t>~Industry</a:t>
          </a:r>
        </a:p>
      </dsp:txBody>
      <dsp:txXfrm rot="10800000">
        <a:off x="4390644" y="2409443"/>
        <a:ext cx="1446504" cy="1446504"/>
      </dsp:txXfrm>
    </dsp:sp>
    <dsp:sp modelId="{30E62341-8606-3B42-A8A8-7AE791055752}">
      <dsp:nvSpPr>
        <dsp:cNvPr id="0" name=""/>
        <dsp:cNvSpPr/>
      </dsp:nvSpPr>
      <dsp:spPr>
        <a:xfrm rot="16200000">
          <a:off x="2250490" y="2409443"/>
          <a:ext cx="2045665" cy="2045665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latin typeface="Arial Narrow"/>
            <a:cs typeface="Arial Narrow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latin typeface="Arial Narrow"/>
            <a:cs typeface="Arial Narrow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 Narrow"/>
              <a:cs typeface="Arial Narrow"/>
            </a:rPr>
            <a:t>Outreach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Arial Narrow"/>
              <a:cs typeface="Arial Narrow"/>
            </a:rPr>
            <a:t>~</a:t>
          </a:r>
          <a:r>
            <a:rPr lang="en-US" sz="1000" b="1" kern="1200" dirty="0">
              <a:latin typeface="Arial Narrow"/>
              <a:cs typeface="Arial Narrow"/>
            </a:rPr>
            <a:t>High Schools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 Narrow"/>
              <a:cs typeface="Arial Narrow"/>
            </a:rPr>
            <a:t>~Middle Schools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 Narrow"/>
              <a:cs typeface="Arial Narrow"/>
            </a:rPr>
            <a:t>~Dual Enrollment</a:t>
          </a:r>
          <a:endParaRPr lang="en-US" sz="1000" b="1" kern="1200" dirty="0">
            <a:latin typeface="Arial Narrow"/>
            <a:cs typeface="Arial Narrow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 Narrow"/>
              <a:cs typeface="Arial Narrow"/>
            </a:rPr>
            <a:t>~Non-traditional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 Narrow"/>
              <a:cs typeface="Arial Narrow"/>
            </a:rPr>
            <a:t>~Online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 Narrow"/>
              <a:cs typeface="Arial Narrow"/>
            </a:rPr>
            <a:t>~ROP</a:t>
          </a:r>
          <a:endParaRPr lang="en-US" sz="1000" b="1" kern="1200" dirty="0"/>
        </a:p>
      </dsp:txBody>
      <dsp:txXfrm rot="5400000">
        <a:off x="2849651" y="2409443"/>
        <a:ext cx="1446504" cy="1446504"/>
      </dsp:txXfrm>
    </dsp:sp>
    <dsp:sp modelId="{BAA1293D-8032-EA40-A74E-EA2AE1B6B4AA}">
      <dsp:nvSpPr>
        <dsp:cNvPr id="0" name=""/>
        <dsp:cNvSpPr/>
      </dsp:nvSpPr>
      <dsp:spPr>
        <a:xfrm>
          <a:off x="3990251" y="1937004"/>
          <a:ext cx="706297" cy="61417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CE9CAFD-503B-EA45-B327-E5B5DA543F0E}">
      <dsp:nvSpPr>
        <dsp:cNvPr id="0" name=""/>
        <dsp:cNvSpPr/>
      </dsp:nvSpPr>
      <dsp:spPr>
        <a:xfrm rot="10800000">
          <a:off x="3990251" y="2173223"/>
          <a:ext cx="706297" cy="61417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fld id="{212E0D79-7288-D64A-8994-F01E5B911C72}" type="datetime1">
              <a:rPr lang="en-US"/>
              <a:pPr>
                <a:defRPr/>
              </a:pPr>
              <a:t>5/8/17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fld id="{3EBC72A4-1320-6848-B2EE-AE3710AE7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89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3ACCAD-35A7-354E-89F8-5AB2D076CF44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204C45-5878-6843-994C-2EE60902CCD7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976E75-1410-7C43-BEF0-87E33E815FEE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BC72A4-1320-6848-B2EE-AE3710AE7D9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7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BC72A4-1320-6848-B2EE-AE3710AE7D9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8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726741-8393-C94D-A0C3-C740A1C15FA7}" type="datetime1">
              <a:rPr lang="en-US" smtClean="0"/>
              <a:pPr>
                <a:defRPr/>
              </a:pPr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0E7E0-B525-3641-998B-3F281765E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C731F0-F87D-FA4D-86ED-4122906BA9E2}" type="datetime1">
              <a:rPr lang="en-US" smtClean="0"/>
              <a:pPr>
                <a:defRPr/>
              </a:pPr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4C961-55D1-A247-B4A5-CE4D7D34B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44D83-C9B6-6441-ACFC-D7D1DB64D220}" type="datetime1">
              <a:rPr lang="en-US" smtClean="0"/>
              <a:pPr>
                <a:defRPr/>
              </a:pPr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ABBDD-D0A5-C346-966D-1349637493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351EC4-C96D-CA4F-B4AF-83E83FC6D2AD}" type="datetime1">
              <a:rPr lang="en-US" smtClean="0"/>
              <a:pPr>
                <a:defRPr/>
              </a:pPr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F032C-B359-A244-9305-6687F59F77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A1593A-1E8F-8E41-BB11-067BEA528A36}" type="datetime1">
              <a:rPr lang="en-US" smtClean="0"/>
              <a:pPr>
                <a:defRPr/>
              </a:pPr>
              <a:t>5/8/17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15D06-8419-D44A-AD44-8315CE0A1A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5F7FC1-5143-F84C-82D1-538B0301C414}" type="datetime1">
              <a:rPr lang="en-US" smtClean="0"/>
              <a:pPr>
                <a:defRPr/>
              </a:pPr>
              <a:t>5/8/17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B84CC-4049-604C-8FDB-A5642C762E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FCE3E-7E74-294E-A6A8-64423775419D}" type="datetime1">
              <a:rPr lang="en-US" smtClean="0"/>
              <a:pPr>
                <a:defRPr/>
              </a:pPr>
              <a:t>5/8/17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34F92-F6FC-C548-8ED0-62CDE67E8A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6873E1-3954-CC43-A98D-6DAC2617D418}" type="datetime1">
              <a:rPr lang="en-US" smtClean="0"/>
              <a:pPr>
                <a:defRPr/>
              </a:pPr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53907-F117-8E48-A395-145BC6C0A1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5E6096-36A1-C84B-A00D-6803F28AC133}" type="datetime1">
              <a:rPr lang="en-US" smtClean="0"/>
              <a:pPr>
                <a:defRPr/>
              </a:pPr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0EC56-D21E-7B46-8979-2DA5B5EC63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182C32-F12B-BA4E-B038-D624E6AE34B2}" type="datetime1">
              <a:rPr lang="en-US" smtClean="0"/>
              <a:pPr>
                <a:defRPr/>
              </a:pPr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8CB9A62-1A15-7D4E-9376-FF915EEF4D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hangingPunct="1"/>
            <a:r>
              <a:rPr lang="en-US" sz="28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2800" dirty="0" smtClean="0">
                <a:ea typeface="ＭＳ Ｐゴシック" charset="-128"/>
                <a:cs typeface="ＭＳ Ｐゴシック" charset="-128"/>
              </a:rPr>
            </a:br>
            <a:r>
              <a:rPr lang="en-US" sz="28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2800" dirty="0" smtClean="0">
                <a:ea typeface="ＭＳ Ｐゴシック" charset="-128"/>
                <a:cs typeface="ＭＳ Ｐゴシック" charset="-128"/>
              </a:rPr>
            </a:br>
            <a:r>
              <a:rPr lang="en-US" sz="28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2800" dirty="0" smtClean="0">
                <a:ea typeface="ＭＳ Ｐゴシック" charset="-128"/>
                <a:cs typeface="ＭＳ Ｐゴシック" charset="-128"/>
              </a:rPr>
            </a:br>
            <a:r>
              <a:rPr lang="en-US" sz="28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2800" dirty="0" smtClean="0">
                <a:ea typeface="ＭＳ Ｐゴシック" charset="-128"/>
                <a:cs typeface="ＭＳ Ｐゴシック" charset="-128"/>
              </a:rPr>
            </a:br>
            <a:endParaRPr lang="en-US" sz="2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81000"/>
            <a:ext cx="8515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0090"/>
                </a:solidFill>
              </a:rPr>
              <a:t>Welcome to the 2017 ATC Advisory Meeting!</a:t>
            </a:r>
            <a:endParaRPr lang="en-US" sz="2800" b="1" dirty="0">
              <a:solidFill>
                <a:srgbClr val="000090"/>
              </a:solidFill>
            </a:endParaRPr>
          </a:p>
        </p:txBody>
      </p:sp>
      <p:pic>
        <p:nvPicPr>
          <p:cNvPr id="2" name="Picture 1" descr="Jen Guetterman Katie Straughan cropp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2286000"/>
            <a:ext cx="2971800" cy="3987987"/>
          </a:xfrm>
          <a:prstGeom prst="rect">
            <a:avLst/>
          </a:prstGeom>
        </p:spPr>
      </p:pic>
      <p:pic>
        <p:nvPicPr>
          <p:cNvPr id="5" name="Picture 4" descr="C_Documents and SettingsDefaultDesktopbanner_ma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34" y="3048000"/>
            <a:ext cx="4762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251460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Thank you</a:t>
            </a:r>
            <a:r>
              <a:rPr lang="en-US" sz="3600" b="1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!  </a:t>
            </a:r>
            <a:r>
              <a:rPr lang="en-US" sz="3600" b="1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sz="3600" b="1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</a:br>
            <a:endParaRPr lang="en-US" sz="3600" b="1" dirty="0" smtClean="0">
              <a:solidFill>
                <a:srgbClr val="00009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4341">
            <a:off x="1096992" y="1546280"/>
            <a:ext cx="7554345" cy="5329341"/>
          </a:xfrm>
          <a:prstGeom prst="rect">
            <a:avLst/>
          </a:prstGeom>
        </p:spPr>
      </p:pic>
      <p:pic>
        <p:nvPicPr>
          <p:cNvPr id="7" name="Picture 6" descr="cypress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17500"/>
            <a:ext cx="1054100" cy="105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 rot="21248567">
            <a:off x="476847" y="140078"/>
            <a:ext cx="8191010" cy="11587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5791200"/>
            <a:ext cx="3048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1050" dirty="0" smtClean="0">
              <a:solidFill>
                <a:srgbClr val="000000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defRPr/>
            </a:pPr>
            <a:endParaRPr lang="en-US" sz="1050" dirty="0">
              <a:solidFill>
                <a:srgbClr val="000000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4953000"/>
            <a:ext cx="428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Flying Team Competition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8" y="152400"/>
            <a:ext cx="8974095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</a:t>
            </a:r>
            <a:r>
              <a:rPr lang="en-US" dirty="0" smtClean="0"/>
              <a:t>gather recommendations </a:t>
            </a:r>
            <a:r>
              <a:rPr lang="en-US" dirty="0" smtClean="0"/>
              <a:t>about </a:t>
            </a:r>
            <a:r>
              <a:rPr lang="en-US" dirty="0" smtClean="0"/>
              <a:t>the following: </a:t>
            </a:r>
          </a:p>
          <a:p>
            <a:pPr lvl="1"/>
            <a:r>
              <a:rPr lang="en-US" dirty="0" smtClean="0"/>
              <a:t>Hiring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kill Requirements</a:t>
            </a:r>
            <a:endParaRPr lang="en-US" dirty="0"/>
          </a:p>
          <a:p>
            <a:pPr lvl="1"/>
            <a:r>
              <a:rPr lang="en-US" dirty="0" smtClean="0"/>
              <a:t>Internships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areer Opportunities</a:t>
            </a:r>
          </a:p>
          <a:p>
            <a:pPr lvl="1"/>
            <a:r>
              <a:rPr lang="en-US" dirty="0" smtClean="0"/>
              <a:t>Latest Technologies</a:t>
            </a:r>
          </a:p>
          <a:p>
            <a:pPr lvl="1"/>
            <a:r>
              <a:rPr lang="en-US" dirty="0"/>
              <a:t>Equipment &amp;</a:t>
            </a:r>
            <a:r>
              <a:rPr lang="en-US" dirty="0" smtClean="0"/>
              <a:t> Facilities</a:t>
            </a:r>
          </a:p>
          <a:p>
            <a:pPr lvl="1"/>
            <a:r>
              <a:rPr lang="en-US" dirty="0" smtClean="0"/>
              <a:t>New Developments or Issues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90"/>
                </a:solidFill>
              </a:rPr>
              <a:t>Purpose of the Advisory Committee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124200"/>
            <a:ext cx="25908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2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01000" cy="838200"/>
          </a:xfrm>
        </p:spPr>
        <p:txBody>
          <a:bodyPr wrap="none"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Total Certificate / Degree Awards</a:t>
            </a:r>
            <a:br>
              <a:rPr lang="en-US" sz="2800" b="1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1800" b="1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(Since Tracking </a:t>
            </a:r>
            <a:r>
              <a:rPr lang="en-US" sz="1800" b="1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Began. </a:t>
            </a:r>
            <a:r>
              <a:rPr lang="en-US" sz="1800" b="1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F14-S16 Reduced Application Period)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461564"/>
              </p:ext>
            </p:extLst>
          </p:nvPr>
        </p:nvGraphicFramePr>
        <p:xfrm>
          <a:off x="228600" y="1600200"/>
          <a:ext cx="8915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1219200" y="381000"/>
            <a:ext cx="662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libri" charset="0"/>
              </a:rPr>
              <a:t>Annual </a:t>
            </a:r>
            <a:r>
              <a:rPr lang="en-US" sz="2400" b="1" dirty="0" smtClean="0">
                <a:solidFill>
                  <a:srgbClr val="0000FF"/>
                </a:solidFill>
                <a:latin typeface="Calibri" charset="0"/>
              </a:rPr>
              <a:t>Enrollments</a:t>
            </a:r>
            <a:endParaRPr lang="en-US" sz="1600" b="1" dirty="0">
              <a:solidFill>
                <a:srgbClr val="0000FF"/>
              </a:solidFill>
              <a:latin typeface="Calibri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217931"/>
              </p:ext>
            </p:extLst>
          </p:nvPr>
        </p:nvGraphicFramePr>
        <p:xfrm>
          <a:off x="228600" y="1219200"/>
          <a:ext cx="8763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093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Student Equity </a:t>
            </a:r>
            <a:r>
              <a:rPr lang="en-US" sz="1200" b="1" dirty="0" smtClean="0">
                <a:solidFill>
                  <a:srgbClr val="0000FF"/>
                </a:solidFill>
              </a:rPr>
              <a:t>Percentage of Students with a “C” or Better: F15 thru S16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2200" y="2019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588352"/>
              </p:ext>
            </p:extLst>
          </p:nvPr>
        </p:nvGraphicFramePr>
        <p:xfrm>
          <a:off x="990600" y="1304025"/>
          <a:ext cx="7162800" cy="555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6083300" imgH="4749800" progId="Word.Document.12">
                  <p:embed/>
                </p:oleObj>
              </mc:Choice>
              <mc:Fallback>
                <p:oleObj name="Document" r:id="rId3" imgW="6083300" imgH="474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304025"/>
                        <a:ext cx="7162800" cy="555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883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3886200" cy="5486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90"/>
                </a:solidFill>
              </a:rPr>
              <a:t>Job </a:t>
            </a:r>
            <a:r>
              <a:rPr lang="en-US" sz="2800" b="1" dirty="0" smtClean="0">
                <a:solidFill>
                  <a:srgbClr val="000090"/>
                </a:solidFill>
              </a:rPr>
              <a:t>Growth: </a:t>
            </a:r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Flight Attendants	+20%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Pilots 		</a:t>
            </a:r>
            <a:r>
              <a:rPr lang="en-US" sz="2800" dirty="0" smtClean="0">
                <a:solidFill>
                  <a:srgbClr val="000090"/>
                </a:solidFill>
              </a:rPr>
              <a:t>	+</a:t>
            </a:r>
            <a:r>
              <a:rPr lang="en-US" sz="2800" dirty="0" smtClean="0">
                <a:solidFill>
                  <a:srgbClr val="000090"/>
                </a:solidFill>
              </a:rPr>
              <a:t>19%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Travel Agent 	+  9%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Airline CSAs 	+13%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>
                <a:solidFill>
                  <a:srgbClr val="000090"/>
                </a:solidFill>
              </a:rPr>
              <a:t/>
            </a:r>
            <a:br>
              <a:rPr lang="en-US" sz="2800" dirty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1200" dirty="0" smtClean="0">
                <a:solidFill>
                  <a:srgbClr val="000090"/>
                </a:solidFill>
              </a:rPr>
              <a:t>Source: O*NET 2017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endParaRPr lang="en-US" sz="2800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609600"/>
            <a:ext cx="44386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2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4495800" cy="3962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UAV / UAS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Certificates+Degree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AS Degrees (CSU GE + 21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ATC)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CTE Aviation 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CTE Homeland Security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CTE Tourism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AST Administration of Justice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0090"/>
                </a:solidFill>
              </a:rPr>
              <a:t>Curriculum</a:t>
            </a:r>
            <a:endParaRPr lang="en-US" sz="4000" b="1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456268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3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200" b="1" dirty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Perkins Grant: </a:t>
            </a:r>
            <a:r>
              <a:rPr lang="en-US" sz="1800" b="1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Total $769,354</a:t>
            </a:r>
            <a:br>
              <a:rPr lang="en-US" sz="1800" b="1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000" dirty="0" smtClean="0">
                <a:ea typeface="ＭＳ Ｐゴシック" charset="-128"/>
                <a:cs typeface="ＭＳ Ｐゴシック" charset="-128"/>
              </a:rPr>
              <a:t>$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70,500 for 2008-09	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$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87,350 for 2009-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10	$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87,754 for 2010-11  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$79,722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for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2011-12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   	$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81,328 for 2012-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13      	$84,115 for 2013-14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2000" dirty="0">
                <a:ea typeface="ＭＳ Ｐゴシック" charset="-128"/>
                <a:cs typeface="ＭＳ Ｐゴシック" charset="-128"/>
              </a:rPr>
            </a:br>
            <a:r>
              <a:rPr lang="en-US" sz="2000" dirty="0" smtClean="0">
                <a:ea typeface="ＭＳ Ｐゴシック" charset="-128"/>
                <a:cs typeface="ＭＳ Ｐゴシック" charset="-128"/>
              </a:rPr>
              <a:t>$90,671 for 2014-15         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	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$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80,014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 for 2015-16   	$108,900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for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2016-17 </a:t>
            </a:r>
            <a:endParaRPr lang="en-US" sz="2000" dirty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" name="D 3"/>
          <p:cNvGraphicFramePr/>
          <p:nvPr>
            <p:extLst>
              <p:ext uri="{D42A27DB-BD31-4B8C-83A1-F6EECF244321}">
                <p14:modId xmlns:p14="http://schemas.microsoft.com/office/powerpoint/2010/main" val="2233435699"/>
              </p:ext>
            </p:extLst>
          </p:nvPr>
        </p:nvGraphicFramePr>
        <p:xfrm>
          <a:off x="457200" y="1905000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18231</TotalTime>
  <Words>283</Words>
  <Application>Microsoft Macintosh PowerPoint</Application>
  <PresentationFormat>On-screen Show (4:3)</PresentationFormat>
  <Paragraphs>90</Paragraphs>
  <Slides>10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Waveform</vt:lpstr>
      <vt:lpstr>Document</vt:lpstr>
      <vt:lpstr>    </vt:lpstr>
      <vt:lpstr>   </vt:lpstr>
      <vt:lpstr>Purpose of the Advisory Committee</vt:lpstr>
      <vt:lpstr>Total Certificate / Degree Awards (Since Tracking Began. F14-S16 Reduced Application Period) </vt:lpstr>
      <vt:lpstr>PowerPoint Presentation</vt:lpstr>
      <vt:lpstr>Student Equity Percentage of Students with a “C” or Better: F15 thru S16</vt:lpstr>
      <vt:lpstr>Job Growth:    Flight Attendants +20% Pilots    +19% Travel Agent  +  9% Airline CSAs  +13%    Source: O*NET 2017 </vt:lpstr>
      <vt:lpstr>Curriculum</vt:lpstr>
      <vt:lpstr>Perkins Grant: Total $769,354 $70,500 for 2008-09 $87,350 for 2009-10 $87,754 for 2010-11   $79,722 for 2011-12     $81,328 for 2012-13       $84,115 for 2013-14 $90,671 for 2014-15            $80,014 for 2015-16    $108,900 for 2016-17 </vt:lpstr>
      <vt:lpstr>Thank you!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</dc:title>
  <dc:creator>Kathleen Reiland</dc:creator>
  <cp:lastModifiedBy>Kathleen Reiland Beck</cp:lastModifiedBy>
  <cp:revision>191</cp:revision>
  <dcterms:created xsi:type="dcterms:W3CDTF">2011-05-11T04:52:44Z</dcterms:created>
  <dcterms:modified xsi:type="dcterms:W3CDTF">2017-05-08T07:48:46Z</dcterms:modified>
</cp:coreProperties>
</file>